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_rels/slideMaster2.xml.rels" ContentType="application/vnd.openxmlformats-package.relationships+xml"/>
  <Override PartName="/ppt/slideMasters/_rels/slideMaster1.xml.rels" ContentType="application/vnd.openxmlformats-package.relationship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theme/theme1.xml" ContentType="application/vnd.openxmlformats-officedocument.theme+xml"/>
  <Override PartName="/ppt/theme/theme2.xml" ContentType="application/vnd.openxmlformats-officedocument.theme+xml"/>
  <Override PartName="/ppt/_rels/presentation.xml.rels" ContentType="application/vnd.openxmlformats-package.relationships+xml"/>
  <Override PartName="/ppt/slideLayouts/slideLayout13.xml" ContentType="application/vnd.openxmlformats-officedocument.presentationml.slideLayout+xml"/>
  <Override PartName="/ppt/slideLayouts/slideLayout12.xml" ContentType="application/vnd.openxmlformats-officedocument.presentationml.slideLayout+xml"/>
  <Override PartName="/ppt/slideLayouts/slideLayout11.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8.xml" ContentType="application/vnd.openxmlformats-officedocument.presentationml.slideLayout+xml"/>
  <Override PartName="/ppt/slideLayouts/slideLayout7.xml" ContentType="application/vnd.openxmlformats-officedocument.presentationml.slideLayout+xml"/>
  <Override PartName="/ppt/slideLayouts/_rels/slideLayout22.xml.rels" ContentType="application/vnd.openxmlformats-package.relationships+xml"/>
  <Override PartName="/ppt/slideLayouts/_rels/slideLayout7.xml.rels" ContentType="application/vnd.openxmlformats-package.relationships+xml"/>
  <Override PartName="/ppt/slideLayouts/_rels/slideLayout4.xml.rels" ContentType="application/vnd.openxmlformats-package.relationships+xml"/>
  <Override PartName="/ppt/slideLayouts/_rels/slideLayout17.xml.rels" ContentType="application/vnd.openxmlformats-package.relationships+xml"/>
  <Override PartName="/ppt/slideLayouts/_rels/slideLayout19.xml.rels" ContentType="application/vnd.openxmlformats-package.relationships+xml"/>
  <Override PartName="/ppt/slideLayouts/_rels/slideLayout21.xml.rels" ContentType="application/vnd.openxmlformats-package.relationships+xml"/>
  <Override PartName="/ppt/slideLayouts/_rels/slideLayout6.xml.rels" ContentType="application/vnd.openxmlformats-package.relationships+xml"/>
  <Override PartName="/ppt/slideLayouts/_rels/slideLayout3.xml.rels" ContentType="application/vnd.openxmlformats-package.relationships+xml"/>
  <Override PartName="/ppt/slideLayouts/_rels/slideLayout16.xml.rels" ContentType="application/vnd.openxmlformats-package.relationships+xml"/>
  <Override PartName="/ppt/slideLayouts/_rels/slideLayout18.xml.rels" ContentType="application/vnd.openxmlformats-package.relationships+xml"/>
  <Override PartName="/ppt/slideLayouts/_rels/slideLayout5.xml.rels" ContentType="application/vnd.openxmlformats-package.relationships+xml"/>
  <Override PartName="/ppt/slideLayouts/_rels/slideLayout13.xml.rels" ContentType="application/vnd.openxmlformats-package.relationships+xml"/>
  <Override PartName="/ppt/slideLayouts/_rels/slideLayout12.xml.rels" ContentType="application/vnd.openxmlformats-package.relationships+xml"/>
  <Override PartName="/ppt/slideLayouts/_rels/slideLayout11.xml.rels" ContentType="application/vnd.openxmlformats-package.relationships+xml"/>
  <Override PartName="/ppt/slideLayouts/_rels/slideLayout1.xml.rels" ContentType="application/vnd.openxmlformats-package.relationships+xml"/>
  <Override PartName="/ppt/slideLayouts/_rels/slideLayout14.xml.rels" ContentType="application/vnd.openxmlformats-package.relationships+xml"/>
  <Override PartName="/ppt/slideLayouts/_rels/slideLayout10.xml.rels" ContentType="application/vnd.openxmlformats-package.relationships+xml"/>
  <Override PartName="/ppt/slideLayouts/_rels/slideLayout24.xml.rels" ContentType="application/vnd.openxmlformats-package.relationships+xml"/>
  <Override PartName="/ppt/slideLayouts/_rels/slideLayout9.xml.rels" ContentType="application/vnd.openxmlformats-package.relationships+xml"/>
  <Override PartName="/ppt/slideLayouts/_rels/slideLayout23.xml.rels" ContentType="application/vnd.openxmlformats-package.relationships+xml"/>
  <Override PartName="/ppt/slideLayouts/_rels/slideLayout8.xml.rels" ContentType="application/vnd.openxmlformats-package.relationships+xml"/>
  <Override PartName="/ppt/slideLayouts/_rels/slideLayout15.xml.rels" ContentType="application/vnd.openxmlformats-package.relationships+xml"/>
  <Override PartName="/ppt/slideLayouts/_rels/slideLayout2.xml.rels" ContentType="application/vnd.openxmlformats-package.relationships+xml"/>
  <Override PartName="/ppt/slideLayouts/_rels/slideLayout20.xml.rels" ContentType="application/vnd.openxmlformats-package.relationships+xml"/>
  <Override PartName="/ppt/slideLayouts/slideLayout6.xml" ContentType="application/vnd.openxmlformats-officedocument.presentationml.slideLayout+xml"/>
  <Override PartName="/ppt/slideLayouts/slideLayout24.xml" ContentType="application/vnd.openxmlformats-officedocument.presentationml.slideLayout+xml"/>
  <Override PartName="/ppt/slideLayouts/slideLayout5.xml" ContentType="application/vnd.openxmlformats-officedocument.presentationml.slideLayout+xml"/>
  <Override PartName="/ppt/slideLayouts/slideLayout23.xml" ContentType="application/vnd.openxmlformats-officedocument.presentationml.slideLayout+xml"/>
  <Override PartName="/ppt/slideLayouts/slideLayout16.xml" ContentType="application/vnd.openxmlformats-officedocument.presentationml.slideLayout+xml"/>
  <Override PartName="/ppt/slideLayouts/slideLayout15.xml" ContentType="application/vnd.openxmlformats-officedocument.presentationml.slideLayout+xml"/>
  <Override PartName="/ppt/slideLayouts/slideLayout14.xml" ContentType="application/vnd.openxmlformats-officedocument.presentationml.slideLayout+xml"/>
  <Override PartName="/ppt/slideLayouts/slideLayout1.xml" ContentType="application/vnd.openxmlformats-officedocument.presentationml.slideLayout+xml"/>
  <Override PartName="/ppt/slideLayouts/slideLayout17.xml" ContentType="application/vnd.openxmlformats-officedocument.presentationml.slideLayout+xml"/>
  <Override PartName="/ppt/slideLayouts/slideLayout2.xml" ContentType="application/vnd.openxmlformats-officedocument.presentationml.slideLayout+xml"/>
  <Override PartName="/ppt/slideLayouts/slideLayout20.xml" ContentType="application/vnd.openxmlformats-officedocument.presentationml.slideLayout+xml"/>
  <Override PartName="/ppt/slideLayouts/slideLayout18.xml" ContentType="application/vnd.openxmlformats-officedocument.presentationml.slideLayout+xml"/>
  <Override PartName="/ppt/slideLayouts/slideLayout3.xml" ContentType="application/vnd.openxmlformats-officedocument.presentationml.slideLayout+xml"/>
  <Override PartName="/ppt/slideLayouts/slideLayout21.xml" ContentType="application/vnd.openxmlformats-officedocument.presentationml.slideLayout+xml"/>
  <Override PartName="/ppt/slideLayouts/slideLayout19.xml" ContentType="application/vnd.openxmlformats-officedocument.presentationml.slideLayout+xml"/>
  <Override PartName="/ppt/slideLayouts/slideLayout4.xml" ContentType="application/vnd.openxmlformats-officedocument.presentationml.slideLayout+xml"/>
  <Override PartName="/ppt/slideLayouts/slideLayout22.xml" ContentType="application/vnd.openxmlformats-officedocument.presentationml.slideLayout+xml"/>
  <Override PartName="/ppt/media/image1.png" ContentType="image/png"/>
  <Override PartName="/ppt/media/image2.png" ContentType="image/png"/>
  <Override PartName="/ppt/media/image3.png" ContentType="image/png"/>
  <Override PartName="/ppt/media/image4.png" ContentType="image/png"/>
  <Override PartName="/ppt/media/image5.png" ContentType="image/png"/>
  <Override PartName="/ppt/presProps.xml" ContentType="application/vnd.openxmlformats-officedocument.presentationml.presPro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1.xml.rels" ContentType="application/vnd.openxmlformats-package.relationships+xml"/>
  <Override PartName="/ppt/slides/_rels/slide1.xml.rels" ContentType="application/vnd.openxmlformats-package.relationships+xml"/>
  <Override PartName="/ppt/slides/_rels/slide4.xml.rels" ContentType="application/vnd.openxmlformats-package.relationships+xml"/>
  <Override PartName="/ppt/slides/_rels/slide2.xml.rels" ContentType="application/vnd.openxmlformats-package.relationships+xml"/>
  <Override PartName="/ppt/slides/_rels/slide5.xml.rels" ContentType="application/vnd.openxmlformats-package.relationships+xml"/>
  <Override PartName="/ppt/slides/_rels/slide3.xml.rels" ContentType="application/vnd.openxmlformats-package.relationships+xml"/>
  <Override PartName="/ppt/slides/_rels/slide6.xml.rels" ContentType="application/vnd.openxmlformats-package.relationships+xml"/>
  <Override PartName="/ppt/slides/_rels/slide7.xml.rels" ContentType="application/vnd.openxmlformats-package.relationships+xml"/>
  <Override PartName="/ppt/slides/_rels/slide10.xml.rels" ContentType="application/vnd.openxmlformats-package.relationships+xml"/>
  <Override PartName="/ppt/slides/_rels/slide9.xml.rels" ContentType="application/vnd.openxmlformats-package.relationships+xml"/>
  <Override PartName="/ppt/slides/_rels/slide8.xml.rels" ContentType="application/vnd.openxmlformats-package.relationships+xml"/>
  <Override PartName="/ppt/slides/slide13.xml" ContentType="application/vnd.openxmlformats-officedocument.presentationml.slide+xml"/>
  <Override PartName="/ppt/slides/slide14.xml" ContentType="application/vnd.openxmlformats-officedocument.presentationml.slide+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10.xml" ContentType="application/vnd.openxmlformats-officedocument.presentationml.slide+xml"/>
  <Override PartName="/ppt/slides/slide8.xml" ContentType="application/vnd.openxmlformats-officedocument.presentationml.slide+xml"/>
  <Override PartName="/ppt/slides/slide11.xml" ContentType="application/vnd.openxmlformats-officedocument.presentationml.slide+xml"/>
  <Override PartName="/ppt/slides/slide9.xml" ContentType="application/vnd.openxmlformats-officedocument.presentationml.slide+xml"/>
  <Override PartName="/ppt/slides/slide12.xml" ContentType="application/vnd.openxmlformats-officedocument.presentationml.slide+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61" r:id="rId3"/>
  </p:sldMasterIdLst>
  <p:sldIdLst>
    <p:sldId id="256" r:id="rId4"/>
    <p:sldId id="257" r:id="rId5"/>
    <p:sldId id="258" r:id="rId6"/>
    <p:sldId id="259" r:id="rId7"/>
    <p:sldId id="260" r:id="rId8"/>
    <p:sldId id="261" r:id="rId9"/>
    <p:sldId id="262" r:id="rId10"/>
    <p:sldId id="263" r:id="rId11"/>
    <p:sldId id="264" r:id="rId12"/>
    <p:sldId id="265" r:id="rId13"/>
    <p:sldId id="266" r:id="rId14"/>
    <p:sldId id="267" r:id="rId15"/>
    <p:sldId id="268" r:id="rId16"/>
    <p:sldId id="269" r:id="rId17"/>
  </p:sldIdLst>
  <p:sldSz cx="9144000" cy="5143500"/>
  <p:notesSz cx="7559675" cy="10691813"/>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 Target="slides/slide1.xml"/><Relationship Id="rId5" Type="http://schemas.openxmlformats.org/officeDocument/2006/relationships/slide" Target="slides/slide2.xml"/><Relationship Id="rId6" Type="http://schemas.openxmlformats.org/officeDocument/2006/relationships/slide" Target="slides/slide3.xml"/><Relationship Id="rId7" Type="http://schemas.openxmlformats.org/officeDocument/2006/relationships/slide" Target="slides/slide4.xml"/><Relationship Id="rId8" Type="http://schemas.openxmlformats.org/officeDocument/2006/relationships/slide" Target="slides/slide5.xml"/><Relationship Id="rId9" Type="http://schemas.openxmlformats.org/officeDocument/2006/relationships/slide" Target="slides/slide6.xml"/><Relationship Id="rId10" Type="http://schemas.openxmlformats.org/officeDocument/2006/relationships/slide" Target="slides/slide7.xml"/><Relationship Id="rId11" Type="http://schemas.openxmlformats.org/officeDocument/2006/relationships/slide" Target="slides/slide8.xml"/><Relationship Id="rId12" Type="http://schemas.openxmlformats.org/officeDocument/2006/relationships/slide" Target="slides/slide9.xml"/><Relationship Id="rId13" Type="http://schemas.openxmlformats.org/officeDocument/2006/relationships/slide" Target="slides/slide10.xml"/><Relationship Id="rId14" Type="http://schemas.openxmlformats.org/officeDocument/2006/relationships/slide" Target="slides/slide11.xml"/><Relationship Id="rId15" Type="http://schemas.openxmlformats.org/officeDocument/2006/relationships/slide" Target="slides/slide12.xml"/><Relationship Id="rId16" Type="http://schemas.openxmlformats.org/officeDocument/2006/relationships/slide" Target="slides/slide13.xml"/><Relationship Id="rId17" Type="http://schemas.openxmlformats.org/officeDocument/2006/relationships/slide" Target="slides/slide14.xml"/><Relationship Id="rId18"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6.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7.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8.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9.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0.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1.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3.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4.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Blank Slide">
    <p:spTree>
      <p:nvGrpSpPr>
        <p:cNvPr id="1" name=""/>
        <p:cNvGrpSpPr/>
        <p:nvPr/>
      </p:nvGrpSpPr>
      <p:grpSpPr>
        <a:xfrm>
          <a:off x="0" y="0"/>
          <a:ext cx="0" cy="0"/>
          <a:chOff x="0" y="0"/>
          <a:chExt cx="0" cy="0"/>
        </a:xfrm>
      </p:grpSpPr>
      <p:sp>
        <p:nvSpPr>
          <p:cNvPr id="2" name="PlaceHolder 1"/>
          <p:cNvSpPr>
            <a:spLocks noGrp="1"/>
          </p:cNvSpPr>
          <p:nvPr>
            <p:ph type="ftr" idx="2"/>
          </p:nvPr>
        </p:nvSpPr>
        <p:spPr/>
        <p:txBody>
          <a:bodyPr/>
          <a:p>
            <a:r>
              <a:t>Footer</a:t>
            </a:r>
          </a:p>
        </p:txBody>
      </p:sp>
      <p:sp>
        <p:nvSpPr>
          <p:cNvPr id="3" name="PlaceHolder 2"/>
          <p:cNvSpPr>
            <a:spLocks noGrp="1"/>
          </p:cNvSpPr>
          <p:nvPr>
            <p:ph type="sldNum" idx="3"/>
          </p:nvPr>
        </p:nvSpPr>
        <p:spPr/>
        <p:txBody>
          <a:bodyPr/>
          <a:p>
            <a:fld id="{DA60569C-E795-48DA-A5F1-B17898AADE7E}" type="slidenum">
              <a:t>&lt;#&gt;</a:t>
            </a:fld>
          </a:p>
        </p:txBody>
      </p:sp>
      <p:sp>
        <p:nvSpPr>
          <p:cNvPr id="4" name="PlaceHolder 3"/>
          <p:cNvSpPr>
            <a:spLocks noGrp="1"/>
          </p:cNvSpPr>
          <p:nvPr>
            <p:ph type="dt" idx="1"/>
          </p:nvPr>
        </p:nvSpPr>
        <p:spPr/>
        <p:txBody>
          <a:bodyPr/>
          <a:p>
            <a:r>
              <a:rPr lang="en-US"/>
              <a:t/>
            </a: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verTx" preserve="1">
  <p:cSld name="Title, Content over Content">
    <p:spTree>
      <p:nvGrpSpPr>
        <p:cNvPr id="1" name=""/>
        <p:cNvGrpSpPr/>
        <p:nvPr/>
      </p:nvGrpSpPr>
      <p:grpSpPr>
        <a:xfrm>
          <a:off x="0" y="0"/>
          <a:ext cx="0" cy="0"/>
          <a:chOff x="0" y="0"/>
          <a:chExt cx="0" cy="0"/>
        </a:xfrm>
      </p:grpSpPr>
      <p:sp>
        <p:nvSpPr>
          <p:cNvPr id="28" name="PlaceHolder 1"/>
          <p:cNvSpPr>
            <a:spLocks noGrp="1"/>
          </p:cNvSpPr>
          <p:nvPr>
            <p:ph type="title"/>
          </p:nvPr>
        </p:nvSpPr>
        <p:spPr>
          <a:xfrm>
            <a:off x="457200" y="-20520"/>
            <a:ext cx="8229240" cy="359640"/>
          </a:xfrm>
          <a:prstGeom prst="rect">
            <a:avLst/>
          </a:prstGeom>
          <a:noFill/>
          <a:ln w="0">
            <a:noFill/>
          </a:ln>
        </p:spPr>
        <p:txBody>
          <a:bodyPr lIns="0" rIns="0" tIns="0" bIns="0" anchor="ctr">
            <a:noAutofit/>
          </a:bodyPr>
          <a:p>
            <a:pPr indent="0">
              <a:buNone/>
            </a:pPr>
            <a:endParaRPr b="0" lang="el-GR" sz="1800" spc="-1" strike="noStrike">
              <a:solidFill>
                <a:srgbClr val="000000"/>
              </a:solidFill>
              <a:latin typeface="Constantia"/>
            </a:endParaRPr>
          </a:p>
        </p:txBody>
      </p:sp>
      <p:sp>
        <p:nvSpPr>
          <p:cNvPr id="29" name="PlaceHolder 2"/>
          <p:cNvSpPr>
            <a:spLocks noGrp="1"/>
          </p:cNvSpPr>
          <p:nvPr>
            <p:ph/>
          </p:nvPr>
        </p:nvSpPr>
        <p:spPr>
          <a:xfrm>
            <a:off x="457200" y="555480"/>
            <a:ext cx="8229240" cy="1997280"/>
          </a:xfrm>
          <a:prstGeom prst="rect">
            <a:avLst/>
          </a:prstGeom>
          <a:noFill/>
          <a:ln w="0">
            <a:noFill/>
          </a:ln>
        </p:spPr>
        <p:txBody>
          <a:bodyPr lIns="0" rIns="0" tIns="0" bIns="0" anchor="t">
            <a:normAutofit/>
          </a:bodyPr>
          <a:p>
            <a:pPr indent="0">
              <a:spcBef>
                <a:spcPts val="1417"/>
              </a:spcBef>
              <a:buNone/>
            </a:pPr>
            <a:endParaRPr b="0" lang="el-GR" sz="2600" spc="-1" strike="noStrike">
              <a:solidFill>
                <a:srgbClr val="000000"/>
              </a:solidFill>
              <a:latin typeface="Calibri"/>
            </a:endParaRPr>
          </a:p>
        </p:txBody>
      </p:sp>
      <p:sp>
        <p:nvSpPr>
          <p:cNvPr id="30" name="PlaceHolder 3"/>
          <p:cNvSpPr>
            <a:spLocks noGrp="1"/>
          </p:cNvSpPr>
          <p:nvPr>
            <p:ph/>
          </p:nvPr>
        </p:nvSpPr>
        <p:spPr>
          <a:xfrm>
            <a:off x="457200" y="2742840"/>
            <a:ext cx="8229240" cy="1997280"/>
          </a:xfrm>
          <a:prstGeom prst="rect">
            <a:avLst/>
          </a:prstGeom>
          <a:noFill/>
          <a:ln w="0">
            <a:noFill/>
          </a:ln>
        </p:spPr>
        <p:txBody>
          <a:bodyPr lIns="0" rIns="0" tIns="0" bIns="0" anchor="t">
            <a:normAutofit/>
          </a:bodyPr>
          <a:p>
            <a:pPr indent="0">
              <a:spcBef>
                <a:spcPts val="1417"/>
              </a:spcBef>
              <a:buNone/>
            </a:pPr>
            <a:endParaRPr b="0" lang="el-GR" sz="2600" spc="-1" strike="noStrike">
              <a:solidFill>
                <a:srgbClr val="000000"/>
              </a:solidFill>
              <a:latin typeface="Calibri"/>
            </a:endParaRPr>
          </a:p>
        </p:txBody>
      </p:sp>
      <p:sp>
        <p:nvSpPr>
          <p:cNvPr id="5" name="PlaceHolder 4"/>
          <p:cNvSpPr>
            <a:spLocks noGrp="1"/>
          </p:cNvSpPr>
          <p:nvPr>
            <p:ph type="ftr" idx="2"/>
          </p:nvPr>
        </p:nvSpPr>
        <p:spPr/>
        <p:txBody>
          <a:bodyPr/>
          <a:p>
            <a:r>
              <a:t>Footer</a:t>
            </a:r>
          </a:p>
        </p:txBody>
      </p:sp>
      <p:sp>
        <p:nvSpPr>
          <p:cNvPr id="6" name="PlaceHolder 5"/>
          <p:cNvSpPr>
            <a:spLocks noGrp="1"/>
          </p:cNvSpPr>
          <p:nvPr>
            <p:ph type="sldNum" idx="3"/>
          </p:nvPr>
        </p:nvSpPr>
        <p:spPr/>
        <p:txBody>
          <a:bodyPr/>
          <a:p>
            <a:fld id="{43A7E26F-5FEB-40C8-9DA9-99DFEB6C3A10}" type="slidenum">
              <a:t>&lt;#&gt;</a:t>
            </a:fld>
          </a:p>
        </p:txBody>
      </p:sp>
      <p:sp>
        <p:nvSpPr>
          <p:cNvPr id="7" name="PlaceHolder 6"/>
          <p:cNvSpPr>
            <a:spLocks noGrp="1"/>
          </p:cNvSpPr>
          <p:nvPr>
            <p:ph type="dt" idx="1"/>
          </p:nvPr>
        </p:nvSpPr>
        <p:spPr/>
        <p:txBody>
          <a:bodyPr/>
          <a:p>
            <a:r>
              <a:rPr lang="en-US"/>
              <a:t/>
            </a: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fourObj" preserve="1">
  <p:cSld name="Title, 4 Content">
    <p:spTree>
      <p:nvGrpSpPr>
        <p:cNvPr id="1" name=""/>
        <p:cNvGrpSpPr/>
        <p:nvPr/>
      </p:nvGrpSpPr>
      <p:grpSpPr>
        <a:xfrm>
          <a:off x="0" y="0"/>
          <a:ext cx="0" cy="0"/>
          <a:chOff x="0" y="0"/>
          <a:chExt cx="0" cy="0"/>
        </a:xfrm>
      </p:grpSpPr>
      <p:sp>
        <p:nvSpPr>
          <p:cNvPr id="31" name="PlaceHolder 1"/>
          <p:cNvSpPr>
            <a:spLocks noGrp="1"/>
          </p:cNvSpPr>
          <p:nvPr>
            <p:ph type="title"/>
          </p:nvPr>
        </p:nvSpPr>
        <p:spPr>
          <a:xfrm>
            <a:off x="457200" y="-20520"/>
            <a:ext cx="8229240" cy="359640"/>
          </a:xfrm>
          <a:prstGeom prst="rect">
            <a:avLst/>
          </a:prstGeom>
          <a:noFill/>
          <a:ln w="0">
            <a:noFill/>
          </a:ln>
        </p:spPr>
        <p:txBody>
          <a:bodyPr lIns="0" rIns="0" tIns="0" bIns="0" anchor="ctr">
            <a:noAutofit/>
          </a:bodyPr>
          <a:p>
            <a:pPr indent="0">
              <a:buNone/>
            </a:pPr>
            <a:endParaRPr b="0" lang="el-GR" sz="1800" spc="-1" strike="noStrike">
              <a:solidFill>
                <a:srgbClr val="000000"/>
              </a:solidFill>
              <a:latin typeface="Constantia"/>
            </a:endParaRPr>
          </a:p>
        </p:txBody>
      </p:sp>
      <p:sp>
        <p:nvSpPr>
          <p:cNvPr id="32" name="PlaceHolder 2"/>
          <p:cNvSpPr>
            <a:spLocks noGrp="1"/>
          </p:cNvSpPr>
          <p:nvPr>
            <p:ph/>
          </p:nvPr>
        </p:nvSpPr>
        <p:spPr>
          <a:xfrm>
            <a:off x="457200" y="555480"/>
            <a:ext cx="4015800" cy="1997280"/>
          </a:xfrm>
          <a:prstGeom prst="rect">
            <a:avLst/>
          </a:prstGeom>
          <a:noFill/>
          <a:ln w="0">
            <a:noFill/>
          </a:ln>
        </p:spPr>
        <p:txBody>
          <a:bodyPr lIns="0" rIns="0" tIns="0" bIns="0" anchor="t">
            <a:normAutofit/>
          </a:bodyPr>
          <a:p>
            <a:pPr indent="0">
              <a:spcBef>
                <a:spcPts val="1417"/>
              </a:spcBef>
              <a:buNone/>
            </a:pPr>
            <a:endParaRPr b="0" lang="el-GR" sz="2600" spc="-1" strike="noStrike">
              <a:solidFill>
                <a:srgbClr val="000000"/>
              </a:solidFill>
              <a:latin typeface="Calibri"/>
            </a:endParaRPr>
          </a:p>
        </p:txBody>
      </p:sp>
      <p:sp>
        <p:nvSpPr>
          <p:cNvPr id="33" name="PlaceHolder 3"/>
          <p:cNvSpPr>
            <a:spLocks noGrp="1"/>
          </p:cNvSpPr>
          <p:nvPr>
            <p:ph/>
          </p:nvPr>
        </p:nvSpPr>
        <p:spPr>
          <a:xfrm>
            <a:off x="4674240" y="555480"/>
            <a:ext cx="4015800" cy="1997280"/>
          </a:xfrm>
          <a:prstGeom prst="rect">
            <a:avLst/>
          </a:prstGeom>
          <a:noFill/>
          <a:ln w="0">
            <a:noFill/>
          </a:ln>
        </p:spPr>
        <p:txBody>
          <a:bodyPr lIns="0" rIns="0" tIns="0" bIns="0" anchor="t">
            <a:normAutofit/>
          </a:bodyPr>
          <a:p>
            <a:pPr indent="0">
              <a:spcBef>
                <a:spcPts val="1417"/>
              </a:spcBef>
              <a:buNone/>
            </a:pPr>
            <a:endParaRPr b="0" lang="el-GR" sz="2600" spc="-1" strike="noStrike">
              <a:solidFill>
                <a:srgbClr val="000000"/>
              </a:solidFill>
              <a:latin typeface="Calibri"/>
            </a:endParaRPr>
          </a:p>
        </p:txBody>
      </p:sp>
      <p:sp>
        <p:nvSpPr>
          <p:cNvPr id="34" name="PlaceHolder 4"/>
          <p:cNvSpPr>
            <a:spLocks noGrp="1"/>
          </p:cNvSpPr>
          <p:nvPr>
            <p:ph/>
          </p:nvPr>
        </p:nvSpPr>
        <p:spPr>
          <a:xfrm>
            <a:off x="457200" y="2742840"/>
            <a:ext cx="4015800" cy="1997280"/>
          </a:xfrm>
          <a:prstGeom prst="rect">
            <a:avLst/>
          </a:prstGeom>
          <a:noFill/>
          <a:ln w="0">
            <a:noFill/>
          </a:ln>
        </p:spPr>
        <p:txBody>
          <a:bodyPr lIns="0" rIns="0" tIns="0" bIns="0" anchor="t">
            <a:normAutofit/>
          </a:bodyPr>
          <a:p>
            <a:pPr indent="0">
              <a:spcBef>
                <a:spcPts val="1417"/>
              </a:spcBef>
              <a:buNone/>
            </a:pPr>
            <a:endParaRPr b="0" lang="el-GR" sz="2600" spc="-1" strike="noStrike">
              <a:solidFill>
                <a:srgbClr val="000000"/>
              </a:solidFill>
              <a:latin typeface="Calibri"/>
            </a:endParaRPr>
          </a:p>
        </p:txBody>
      </p:sp>
      <p:sp>
        <p:nvSpPr>
          <p:cNvPr id="35" name="PlaceHolder 5"/>
          <p:cNvSpPr>
            <a:spLocks noGrp="1"/>
          </p:cNvSpPr>
          <p:nvPr>
            <p:ph/>
          </p:nvPr>
        </p:nvSpPr>
        <p:spPr>
          <a:xfrm>
            <a:off x="4674240" y="2742840"/>
            <a:ext cx="4015800" cy="1997280"/>
          </a:xfrm>
          <a:prstGeom prst="rect">
            <a:avLst/>
          </a:prstGeom>
          <a:noFill/>
          <a:ln w="0">
            <a:noFill/>
          </a:ln>
        </p:spPr>
        <p:txBody>
          <a:bodyPr lIns="0" rIns="0" tIns="0" bIns="0" anchor="t">
            <a:normAutofit/>
          </a:bodyPr>
          <a:p>
            <a:pPr indent="0">
              <a:spcBef>
                <a:spcPts val="1417"/>
              </a:spcBef>
              <a:buNone/>
            </a:pPr>
            <a:endParaRPr b="0" lang="el-GR" sz="2600" spc="-1" strike="noStrike">
              <a:solidFill>
                <a:srgbClr val="000000"/>
              </a:solidFill>
              <a:latin typeface="Calibri"/>
            </a:endParaRPr>
          </a:p>
        </p:txBody>
      </p:sp>
      <p:sp>
        <p:nvSpPr>
          <p:cNvPr id="7" name="PlaceHolder 6"/>
          <p:cNvSpPr>
            <a:spLocks noGrp="1"/>
          </p:cNvSpPr>
          <p:nvPr>
            <p:ph type="ftr" idx="2"/>
          </p:nvPr>
        </p:nvSpPr>
        <p:spPr/>
        <p:txBody>
          <a:bodyPr/>
          <a:p>
            <a:r>
              <a:t>Footer</a:t>
            </a:r>
          </a:p>
        </p:txBody>
      </p:sp>
      <p:sp>
        <p:nvSpPr>
          <p:cNvPr id="8" name="PlaceHolder 7"/>
          <p:cNvSpPr>
            <a:spLocks noGrp="1"/>
          </p:cNvSpPr>
          <p:nvPr>
            <p:ph type="sldNum" idx="3"/>
          </p:nvPr>
        </p:nvSpPr>
        <p:spPr/>
        <p:txBody>
          <a:bodyPr/>
          <a:p>
            <a:fld id="{BEC8973C-A40C-4BCB-ADEE-A2E801F5C237}" type="slidenum">
              <a:t>&lt;#&gt;</a:t>
            </a:fld>
          </a:p>
        </p:txBody>
      </p:sp>
      <p:sp>
        <p:nvSpPr>
          <p:cNvPr id="9" name="PlaceHolder 8"/>
          <p:cNvSpPr>
            <a:spLocks noGrp="1"/>
          </p:cNvSpPr>
          <p:nvPr>
            <p:ph type="dt" idx="1"/>
          </p:nvPr>
        </p:nvSpPr>
        <p:spPr/>
        <p:txBody>
          <a:bodyPr/>
          <a:p>
            <a:r>
              <a:rPr lang="en-US"/>
              <a:t/>
            </a: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Title, 6 Content">
    <p:spTree>
      <p:nvGrpSpPr>
        <p:cNvPr id="1" name=""/>
        <p:cNvGrpSpPr/>
        <p:nvPr/>
      </p:nvGrpSpPr>
      <p:grpSpPr>
        <a:xfrm>
          <a:off x="0" y="0"/>
          <a:ext cx="0" cy="0"/>
          <a:chOff x="0" y="0"/>
          <a:chExt cx="0" cy="0"/>
        </a:xfrm>
      </p:grpSpPr>
      <p:sp>
        <p:nvSpPr>
          <p:cNvPr id="36" name="PlaceHolder 1"/>
          <p:cNvSpPr>
            <a:spLocks noGrp="1"/>
          </p:cNvSpPr>
          <p:nvPr>
            <p:ph type="title"/>
          </p:nvPr>
        </p:nvSpPr>
        <p:spPr>
          <a:xfrm>
            <a:off x="457200" y="-20520"/>
            <a:ext cx="8229240" cy="359640"/>
          </a:xfrm>
          <a:prstGeom prst="rect">
            <a:avLst/>
          </a:prstGeom>
          <a:noFill/>
          <a:ln w="0">
            <a:noFill/>
          </a:ln>
        </p:spPr>
        <p:txBody>
          <a:bodyPr lIns="0" rIns="0" tIns="0" bIns="0" anchor="ctr">
            <a:noAutofit/>
          </a:bodyPr>
          <a:p>
            <a:pPr indent="0">
              <a:buNone/>
            </a:pPr>
            <a:endParaRPr b="0" lang="el-GR" sz="1800" spc="-1" strike="noStrike">
              <a:solidFill>
                <a:srgbClr val="000000"/>
              </a:solidFill>
              <a:latin typeface="Constantia"/>
            </a:endParaRPr>
          </a:p>
        </p:txBody>
      </p:sp>
      <p:sp>
        <p:nvSpPr>
          <p:cNvPr id="37" name="PlaceHolder 2"/>
          <p:cNvSpPr>
            <a:spLocks noGrp="1"/>
          </p:cNvSpPr>
          <p:nvPr>
            <p:ph/>
          </p:nvPr>
        </p:nvSpPr>
        <p:spPr>
          <a:xfrm>
            <a:off x="457200" y="555480"/>
            <a:ext cx="2649600" cy="1997280"/>
          </a:xfrm>
          <a:prstGeom prst="rect">
            <a:avLst/>
          </a:prstGeom>
          <a:noFill/>
          <a:ln w="0">
            <a:noFill/>
          </a:ln>
        </p:spPr>
        <p:txBody>
          <a:bodyPr lIns="0" rIns="0" tIns="0" bIns="0" anchor="t">
            <a:normAutofit/>
          </a:bodyPr>
          <a:p>
            <a:pPr indent="0">
              <a:spcBef>
                <a:spcPts val="1417"/>
              </a:spcBef>
              <a:buNone/>
            </a:pPr>
            <a:endParaRPr b="0" lang="el-GR" sz="2600" spc="-1" strike="noStrike">
              <a:solidFill>
                <a:srgbClr val="000000"/>
              </a:solidFill>
              <a:latin typeface="Calibri"/>
            </a:endParaRPr>
          </a:p>
        </p:txBody>
      </p:sp>
      <p:sp>
        <p:nvSpPr>
          <p:cNvPr id="38" name="PlaceHolder 3"/>
          <p:cNvSpPr>
            <a:spLocks noGrp="1"/>
          </p:cNvSpPr>
          <p:nvPr>
            <p:ph/>
          </p:nvPr>
        </p:nvSpPr>
        <p:spPr>
          <a:xfrm>
            <a:off x="3239640" y="555480"/>
            <a:ext cx="2649600" cy="1997280"/>
          </a:xfrm>
          <a:prstGeom prst="rect">
            <a:avLst/>
          </a:prstGeom>
          <a:noFill/>
          <a:ln w="0">
            <a:noFill/>
          </a:ln>
        </p:spPr>
        <p:txBody>
          <a:bodyPr lIns="0" rIns="0" tIns="0" bIns="0" anchor="t">
            <a:normAutofit/>
          </a:bodyPr>
          <a:p>
            <a:pPr indent="0">
              <a:spcBef>
                <a:spcPts val="1417"/>
              </a:spcBef>
              <a:buNone/>
            </a:pPr>
            <a:endParaRPr b="0" lang="el-GR" sz="2600" spc="-1" strike="noStrike">
              <a:solidFill>
                <a:srgbClr val="000000"/>
              </a:solidFill>
              <a:latin typeface="Calibri"/>
            </a:endParaRPr>
          </a:p>
        </p:txBody>
      </p:sp>
      <p:sp>
        <p:nvSpPr>
          <p:cNvPr id="39" name="PlaceHolder 4"/>
          <p:cNvSpPr>
            <a:spLocks noGrp="1"/>
          </p:cNvSpPr>
          <p:nvPr>
            <p:ph/>
          </p:nvPr>
        </p:nvSpPr>
        <p:spPr>
          <a:xfrm>
            <a:off x="6022080" y="555480"/>
            <a:ext cx="2649600" cy="1997280"/>
          </a:xfrm>
          <a:prstGeom prst="rect">
            <a:avLst/>
          </a:prstGeom>
          <a:noFill/>
          <a:ln w="0">
            <a:noFill/>
          </a:ln>
        </p:spPr>
        <p:txBody>
          <a:bodyPr lIns="0" rIns="0" tIns="0" bIns="0" anchor="t">
            <a:normAutofit/>
          </a:bodyPr>
          <a:p>
            <a:pPr indent="0">
              <a:spcBef>
                <a:spcPts val="1417"/>
              </a:spcBef>
              <a:buNone/>
            </a:pPr>
            <a:endParaRPr b="0" lang="el-GR" sz="2600" spc="-1" strike="noStrike">
              <a:solidFill>
                <a:srgbClr val="000000"/>
              </a:solidFill>
              <a:latin typeface="Calibri"/>
            </a:endParaRPr>
          </a:p>
        </p:txBody>
      </p:sp>
      <p:sp>
        <p:nvSpPr>
          <p:cNvPr id="40" name="PlaceHolder 5"/>
          <p:cNvSpPr>
            <a:spLocks noGrp="1"/>
          </p:cNvSpPr>
          <p:nvPr>
            <p:ph/>
          </p:nvPr>
        </p:nvSpPr>
        <p:spPr>
          <a:xfrm>
            <a:off x="457200" y="2742840"/>
            <a:ext cx="2649600" cy="1997280"/>
          </a:xfrm>
          <a:prstGeom prst="rect">
            <a:avLst/>
          </a:prstGeom>
          <a:noFill/>
          <a:ln w="0">
            <a:noFill/>
          </a:ln>
        </p:spPr>
        <p:txBody>
          <a:bodyPr lIns="0" rIns="0" tIns="0" bIns="0" anchor="t">
            <a:normAutofit/>
          </a:bodyPr>
          <a:p>
            <a:pPr indent="0">
              <a:spcBef>
                <a:spcPts val="1417"/>
              </a:spcBef>
              <a:buNone/>
            </a:pPr>
            <a:endParaRPr b="0" lang="el-GR" sz="2600" spc="-1" strike="noStrike">
              <a:solidFill>
                <a:srgbClr val="000000"/>
              </a:solidFill>
              <a:latin typeface="Calibri"/>
            </a:endParaRPr>
          </a:p>
        </p:txBody>
      </p:sp>
      <p:sp>
        <p:nvSpPr>
          <p:cNvPr id="41" name="PlaceHolder 6"/>
          <p:cNvSpPr>
            <a:spLocks noGrp="1"/>
          </p:cNvSpPr>
          <p:nvPr>
            <p:ph/>
          </p:nvPr>
        </p:nvSpPr>
        <p:spPr>
          <a:xfrm>
            <a:off x="3239640" y="2742840"/>
            <a:ext cx="2649600" cy="1997280"/>
          </a:xfrm>
          <a:prstGeom prst="rect">
            <a:avLst/>
          </a:prstGeom>
          <a:noFill/>
          <a:ln w="0">
            <a:noFill/>
          </a:ln>
        </p:spPr>
        <p:txBody>
          <a:bodyPr lIns="0" rIns="0" tIns="0" bIns="0" anchor="t">
            <a:normAutofit/>
          </a:bodyPr>
          <a:p>
            <a:pPr indent="0">
              <a:spcBef>
                <a:spcPts val="1417"/>
              </a:spcBef>
              <a:buNone/>
            </a:pPr>
            <a:endParaRPr b="0" lang="el-GR" sz="2600" spc="-1" strike="noStrike">
              <a:solidFill>
                <a:srgbClr val="000000"/>
              </a:solidFill>
              <a:latin typeface="Calibri"/>
            </a:endParaRPr>
          </a:p>
        </p:txBody>
      </p:sp>
      <p:sp>
        <p:nvSpPr>
          <p:cNvPr id="42" name="PlaceHolder 7"/>
          <p:cNvSpPr>
            <a:spLocks noGrp="1"/>
          </p:cNvSpPr>
          <p:nvPr>
            <p:ph/>
          </p:nvPr>
        </p:nvSpPr>
        <p:spPr>
          <a:xfrm>
            <a:off x="6022080" y="2742840"/>
            <a:ext cx="2649600" cy="1997280"/>
          </a:xfrm>
          <a:prstGeom prst="rect">
            <a:avLst/>
          </a:prstGeom>
          <a:noFill/>
          <a:ln w="0">
            <a:noFill/>
          </a:ln>
        </p:spPr>
        <p:txBody>
          <a:bodyPr lIns="0" rIns="0" tIns="0" bIns="0" anchor="t">
            <a:normAutofit/>
          </a:bodyPr>
          <a:p>
            <a:pPr indent="0">
              <a:spcBef>
                <a:spcPts val="1417"/>
              </a:spcBef>
              <a:buNone/>
            </a:pPr>
            <a:endParaRPr b="0" lang="el-GR" sz="2600" spc="-1" strike="noStrike">
              <a:solidFill>
                <a:srgbClr val="000000"/>
              </a:solidFill>
              <a:latin typeface="Calibri"/>
            </a:endParaRPr>
          </a:p>
        </p:txBody>
      </p:sp>
      <p:sp>
        <p:nvSpPr>
          <p:cNvPr id="9" name="PlaceHolder 8"/>
          <p:cNvSpPr>
            <a:spLocks noGrp="1"/>
          </p:cNvSpPr>
          <p:nvPr>
            <p:ph type="ftr" idx="2"/>
          </p:nvPr>
        </p:nvSpPr>
        <p:spPr/>
        <p:txBody>
          <a:bodyPr/>
          <a:p>
            <a:r>
              <a:t>Footer</a:t>
            </a:r>
          </a:p>
        </p:txBody>
      </p:sp>
      <p:sp>
        <p:nvSpPr>
          <p:cNvPr id="10" name="PlaceHolder 9"/>
          <p:cNvSpPr>
            <a:spLocks noGrp="1"/>
          </p:cNvSpPr>
          <p:nvPr>
            <p:ph type="sldNum" idx="3"/>
          </p:nvPr>
        </p:nvSpPr>
        <p:spPr/>
        <p:txBody>
          <a:bodyPr/>
          <a:p>
            <a:fld id="{25031BE0-7D77-4C9C-A417-11C9E1C7A28B}" type="slidenum">
              <a:t>&lt;#&gt;</a:t>
            </a:fld>
          </a:p>
        </p:txBody>
      </p:sp>
      <p:sp>
        <p:nvSpPr>
          <p:cNvPr id="11" name="PlaceHolder 10"/>
          <p:cNvSpPr>
            <a:spLocks noGrp="1"/>
          </p:cNvSpPr>
          <p:nvPr>
            <p:ph type="dt" idx="1"/>
          </p:nvPr>
        </p:nvSpPr>
        <p:spPr/>
        <p:txBody>
          <a:bodyPr/>
          <a:p>
            <a:r>
              <a:rPr lang="en-US"/>
              <a:t/>
            </a: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Blank Slide">
    <p:spTree>
      <p:nvGrpSpPr>
        <p:cNvPr id="1" name=""/>
        <p:cNvGrpSpPr/>
        <p:nvPr/>
      </p:nvGrpSpPr>
      <p:grpSpPr>
        <a:xfrm>
          <a:off x="0" y="0"/>
          <a:ext cx="0" cy="0"/>
          <a:chOff x="0" y="0"/>
          <a:chExt cx="0" cy="0"/>
        </a:xfrm>
      </p:grpSpPr>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Title Slide">
    <p:spTree>
      <p:nvGrpSpPr>
        <p:cNvPr id="1" name=""/>
        <p:cNvGrpSpPr/>
        <p:nvPr/>
      </p:nvGrpSpPr>
      <p:grpSpPr>
        <a:xfrm>
          <a:off x="0" y="0"/>
          <a:ext cx="0" cy="0"/>
          <a:chOff x="0" y="0"/>
          <a:chExt cx="0" cy="0"/>
        </a:xfrm>
      </p:grpSpPr>
      <p:sp>
        <p:nvSpPr>
          <p:cNvPr id="48" name="PlaceHolder 1"/>
          <p:cNvSpPr>
            <a:spLocks noGrp="1"/>
          </p:cNvSpPr>
          <p:nvPr>
            <p:ph type="title"/>
          </p:nvPr>
        </p:nvSpPr>
        <p:spPr>
          <a:xfrm>
            <a:off x="457200" y="-20520"/>
            <a:ext cx="8229240" cy="359640"/>
          </a:xfrm>
          <a:prstGeom prst="rect">
            <a:avLst/>
          </a:prstGeom>
          <a:noFill/>
          <a:ln w="0">
            <a:noFill/>
          </a:ln>
        </p:spPr>
        <p:txBody>
          <a:bodyPr lIns="0" rIns="0" tIns="0" bIns="0" anchor="ctr">
            <a:noAutofit/>
          </a:bodyPr>
          <a:p>
            <a:pPr indent="0">
              <a:buNone/>
            </a:pPr>
            <a:endParaRPr b="0" lang="el-GR" sz="1800" spc="-1" strike="noStrike">
              <a:solidFill>
                <a:srgbClr val="000000"/>
              </a:solidFill>
              <a:latin typeface="Constantia"/>
            </a:endParaRPr>
          </a:p>
        </p:txBody>
      </p:sp>
      <p:sp>
        <p:nvSpPr>
          <p:cNvPr id="49" name="PlaceHolder 2"/>
          <p:cNvSpPr>
            <a:spLocks noGrp="1"/>
          </p:cNvSpPr>
          <p:nvPr>
            <p:ph type="subTitle"/>
          </p:nvPr>
        </p:nvSpPr>
        <p:spPr>
          <a:xfrm>
            <a:off x="457200" y="555480"/>
            <a:ext cx="8229240" cy="4187520"/>
          </a:xfrm>
          <a:prstGeom prst="rect">
            <a:avLst/>
          </a:prstGeom>
          <a:noFill/>
          <a:ln w="0">
            <a:noFill/>
          </a:ln>
        </p:spPr>
        <p:txBody>
          <a:bodyPr lIns="0" rIns="0" tIns="0" bIns="0" anchor="ctr">
            <a:noAutofit/>
          </a:bodyPr>
          <a:p>
            <a:pPr indent="0" algn="ctr">
              <a:buNone/>
            </a:pPr>
            <a:endParaRPr b="0" lang="en-US" sz="3200" spc="-1" strike="noStrike">
              <a:solidFill>
                <a:srgbClr val="000000"/>
              </a:solidFill>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Content">
    <p:spTree>
      <p:nvGrpSpPr>
        <p:cNvPr id="1" name=""/>
        <p:cNvGrpSpPr/>
        <p:nvPr/>
      </p:nvGrpSpPr>
      <p:grpSpPr>
        <a:xfrm>
          <a:off x="0" y="0"/>
          <a:ext cx="0" cy="0"/>
          <a:chOff x="0" y="0"/>
          <a:chExt cx="0" cy="0"/>
        </a:xfrm>
      </p:grpSpPr>
      <p:sp>
        <p:nvSpPr>
          <p:cNvPr id="50" name="PlaceHolder 1"/>
          <p:cNvSpPr>
            <a:spLocks noGrp="1"/>
          </p:cNvSpPr>
          <p:nvPr>
            <p:ph type="title"/>
          </p:nvPr>
        </p:nvSpPr>
        <p:spPr>
          <a:xfrm>
            <a:off x="457200" y="-20520"/>
            <a:ext cx="8229240" cy="359640"/>
          </a:xfrm>
          <a:prstGeom prst="rect">
            <a:avLst/>
          </a:prstGeom>
          <a:noFill/>
          <a:ln w="0">
            <a:noFill/>
          </a:ln>
        </p:spPr>
        <p:txBody>
          <a:bodyPr lIns="0" rIns="0" tIns="0" bIns="0" anchor="ctr">
            <a:noAutofit/>
          </a:bodyPr>
          <a:p>
            <a:pPr indent="0">
              <a:buNone/>
            </a:pPr>
            <a:endParaRPr b="0" lang="el-GR" sz="1800" spc="-1" strike="noStrike">
              <a:solidFill>
                <a:srgbClr val="000000"/>
              </a:solidFill>
              <a:latin typeface="Constantia"/>
            </a:endParaRPr>
          </a:p>
        </p:txBody>
      </p:sp>
      <p:sp>
        <p:nvSpPr>
          <p:cNvPr id="51" name="PlaceHolder 2"/>
          <p:cNvSpPr>
            <a:spLocks noGrp="1"/>
          </p:cNvSpPr>
          <p:nvPr>
            <p:ph/>
          </p:nvPr>
        </p:nvSpPr>
        <p:spPr>
          <a:xfrm>
            <a:off x="457200" y="555480"/>
            <a:ext cx="8229240" cy="4187520"/>
          </a:xfrm>
          <a:prstGeom prst="rect">
            <a:avLst/>
          </a:prstGeom>
          <a:noFill/>
          <a:ln w="0">
            <a:noFill/>
          </a:ln>
        </p:spPr>
        <p:txBody>
          <a:bodyPr lIns="0" rIns="0" tIns="0" bIns="0" anchor="t">
            <a:normAutofit/>
          </a:bodyPr>
          <a:p>
            <a:pPr indent="0">
              <a:spcBef>
                <a:spcPts val="1417"/>
              </a:spcBef>
              <a:buNone/>
            </a:pPr>
            <a:endParaRPr b="0" lang="el-GR" sz="2600" spc="-1" strike="noStrike">
              <a:solidFill>
                <a:srgbClr val="000000"/>
              </a:solidFill>
              <a:latin typeface="Calibri"/>
            </a:endParaRPr>
          </a:p>
        </p:txBody>
      </p:sp>
    </p:spTree>
  </p:cSld>
</p:sldLayout>
</file>

<file path=ppt/slideLayouts/slideLayout1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Title, 2 Content">
    <p:spTree>
      <p:nvGrpSpPr>
        <p:cNvPr id="1" name=""/>
        <p:cNvGrpSpPr/>
        <p:nvPr/>
      </p:nvGrpSpPr>
      <p:grpSpPr>
        <a:xfrm>
          <a:off x="0" y="0"/>
          <a:ext cx="0" cy="0"/>
          <a:chOff x="0" y="0"/>
          <a:chExt cx="0" cy="0"/>
        </a:xfrm>
      </p:grpSpPr>
      <p:sp>
        <p:nvSpPr>
          <p:cNvPr id="52" name="PlaceHolder 1"/>
          <p:cNvSpPr>
            <a:spLocks noGrp="1"/>
          </p:cNvSpPr>
          <p:nvPr>
            <p:ph type="title"/>
          </p:nvPr>
        </p:nvSpPr>
        <p:spPr>
          <a:xfrm>
            <a:off x="457200" y="-20520"/>
            <a:ext cx="8229240" cy="359640"/>
          </a:xfrm>
          <a:prstGeom prst="rect">
            <a:avLst/>
          </a:prstGeom>
          <a:noFill/>
          <a:ln w="0">
            <a:noFill/>
          </a:ln>
        </p:spPr>
        <p:txBody>
          <a:bodyPr lIns="0" rIns="0" tIns="0" bIns="0" anchor="ctr">
            <a:noAutofit/>
          </a:bodyPr>
          <a:p>
            <a:pPr indent="0">
              <a:buNone/>
            </a:pPr>
            <a:endParaRPr b="0" lang="el-GR" sz="1800" spc="-1" strike="noStrike">
              <a:solidFill>
                <a:srgbClr val="000000"/>
              </a:solidFill>
              <a:latin typeface="Constantia"/>
            </a:endParaRPr>
          </a:p>
        </p:txBody>
      </p:sp>
      <p:sp>
        <p:nvSpPr>
          <p:cNvPr id="53" name="PlaceHolder 2"/>
          <p:cNvSpPr>
            <a:spLocks noGrp="1"/>
          </p:cNvSpPr>
          <p:nvPr>
            <p:ph/>
          </p:nvPr>
        </p:nvSpPr>
        <p:spPr>
          <a:xfrm>
            <a:off x="457200" y="555480"/>
            <a:ext cx="4015800" cy="4187520"/>
          </a:xfrm>
          <a:prstGeom prst="rect">
            <a:avLst/>
          </a:prstGeom>
          <a:noFill/>
          <a:ln w="0">
            <a:noFill/>
          </a:ln>
        </p:spPr>
        <p:txBody>
          <a:bodyPr lIns="0" rIns="0" tIns="0" bIns="0" anchor="t">
            <a:normAutofit/>
          </a:bodyPr>
          <a:p>
            <a:pPr indent="0">
              <a:spcBef>
                <a:spcPts val="1417"/>
              </a:spcBef>
              <a:buNone/>
            </a:pPr>
            <a:endParaRPr b="0" lang="el-GR" sz="2600" spc="-1" strike="noStrike">
              <a:solidFill>
                <a:srgbClr val="000000"/>
              </a:solidFill>
              <a:latin typeface="Calibri"/>
            </a:endParaRPr>
          </a:p>
        </p:txBody>
      </p:sp>
      <p:sp>
        <p:nvSpPr>
          <p:cNvPr id="54" name="PlaceHolder 3"/>
          <p:cNvSpPr>
            <a:spLocks noGrp="1"/>
          </p:cNvSpPr>
          <p:nvPr>
            <p:ph/>
          </p:nvPr>
        </p:nvSpPr>
        <p:spPr>
          <a:xfrm>
            <a:off x="4674240" y="555480"/>
            <a:ext cx="4015800" cy="4187520"/>
          </a:xfrm>
          <a:prstGeom prst="rect">
            <a:avLst/>
          </a:prstGeom>
          <a:noFill/>
          <a:ln w="0">
            <a:noFill/>
          </a:ln>
        </p:spPr>
        <p:txBody>
          <a:bodyPr lIns="0" rIns="0" tIns="0" bIns="0" anchor="t">
            <a:normAutofit/>
          </a:bodyPr>
          <a:p>
            <a:pPr indent="0">
              <a:spcBef>
                <a:spcPts val="1417"/>
              </a:spcBef>
              <a:buNone/>
            </a:pPr>
            <a:endParaRPr b="0" lang="el-GR" sz="2600" spc="-1" strike="noStrike">
              <a:solidFill>
                <a:srgbClr val="000000"/>
              </a:solidFill>
              <a:latin typeface="Calibri"/>
            </a:endParaRPr>
          </a:p>
        </p:txBody>
      </p:sp>
    </p:spTree>
  </p:cSld>
</p:sldLayout>
</file>

<file path=ppt/slideLayouts/slideLayout1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Title Only">
    <p:spTree>
      <p:nvGrpSpPr>
        <p:cNvPr id="1" name=""/>
        <p:cNvGrpSpPr/>
        <p:nvPr/>
      </p:nvGrpSpPr>
      <p:grpSpPr>
        <a:xfrm>
          <a:off x="0" y="0"/>
          <a:ext cx="0" cy="0"/>
          <a:chOff x="0" y="0"/>
          <a:chExt cx="0" cy="0"/>
        </a:xfrm>
      </p:grpSpPr>
      <p:sp>
        <p:nvSpPr>
          <p:cNvPr id="55" name="PlaceHolder 1"/>
          <p:cNvSpPr>
            <a:spLocks noGrp="1"/>
          </p:cNvSpPr>
          <p:nvPr>
            <p:ph type="title"/>
          </p:nvPr>
        </p:nvSpPr>
        <p:spPr>
          <a:xfrm>
            <a:off x="457200" y="-20520"/>
            <a:ext cx="8229240" cy="359640"/>
          </a:xfrm>
          <a:prstGeom prst="rect">
            <a:avLst/>
          </a:prstGeom>
          <a:noFill/>
          <a:ln w="0">
            <a:noFill/>
          </a:ln>
        </p:spPr>
        <p:txBody>
          <a:bodyPr lIns="0" rIns="0" tIns="0" bIns="0" anchor="ctr">
            <a:noAutofit/>
          </a:bodyPr>
          <a:p>
            <a:pPr indent="0">
              <a:buNone/>
            </a:pPr>
            <a:endParaRPr b="0" lang="el-GR" sz="1800" spc="-1" strike="noStrike">
              <a:solidFill>
                <a:srgbClr val="000000"/>
              </a:solidFill>
              <a:latin typeface="Constantia"/>
            </a:endParaRPr>
          </a:p>
        </p:txBody>
      </p:sp>
    </p:spTree>
  </p:cSld>
</p:sldLayout>
</file>

<file path=ppt/slideLayouts/slideLayout1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nly" preserve="1">
  <p:cSld name="Centered Text">
    <p:spTree>
      <p:nvGrpSpPr>
        <p:cNvPr id="1" name=""/>
        <p:cNvGrpSpPr/>
        <p:nvPr/>
      </p:nvGrpSpPr>
      <p:grpSpPr>
        <a:xfrm>
          <a:off x="0" y="0"/>
          <a:ext cx="0" cy="0"/>
          <a:chOff x="0" y="0"/>
          <a:chExt cx="0" cy="0"/>
        </a:xfrm>
      </p:grpSpPr>
      <p:sp>
        <p:nvSpPr>
          <p:cNvPr id="56" name="PlaceHolder 1"/>
          <p:cNvSpPr>
            <a:spLocks noGrp="1"/>
          </p:cNvSpPr>
          <p:nvPr>
            <p:ph type="subTitle"/>
          </p:nvPr>
        </p:nvSpPr>
        <p:spPr>
          <a:xfrm>
            <a:off x="457200" y="-20520"/>
            <a:ext cx="8229240" cy="1668240"/>
          </a:xfrm>
          <a:prstGeom prst="rect">
            <a:avLst/>
          </a:prstGeom>
          <a:noFill/>
          <a:ln w="0">
            <a:noFill/>
          </a:ln>
        </p:spPr>
        <p:txBody>
          <a:bodyPr lIns="0" rIns="0" tIns="0" bIns="0" anchor="ctr">
            <a:noAutofit/>
          </a:bodyPr>
          <a:p>
            <a:pPr algn="ctr"/>
            <a:endParaRPr b="0" lang="en-US" sz="3200" spc="-1" strike="noStrike">
              <a:solidFill>
                <a:srgbClr val="000000"/>
              </a:solidFill>
              <a:latin typeface="Arial"/>
            </a:endParaRPr>
          </a:p>
        </p:txBody>
      </p:sp>
    </p:spTree>
  </p:cSld>
</p:sldLayout>
</file>

<file path=ppt/slideLayouts/slideLayout1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AndObj" preserve="1">
  <p:cSld name="Title, 2 Content and Content">
    <p:spTree>
      <p:nvGrpSpPr>
        <p:cNvPr id="1" name=""/>
        <p:cNvGrpSpPr/>
        <p:nvPr/>
      </p:nvGrpSpPr>
      <p:grpSpPr>
        <a:xfrm>
          <a:off x="0" y="0"/>
          <a:ext cx="0" cy="0"/>
          <a:chOff x="0" y="0"/>
          <a:chExt cx="0" cy="0"/>
        </a:xfrm>
      </p:grpSpPr>
      <p:sp>
        <p:nvSpPr>
          <p:cNvPr id="57" name="PlaceHolder 1"/>
          <p:cNvSpPr>
            <a:spLocks noGrp="1"/>
          </p:cNvSpPr>
          <p:nvPr>
            <p:ph type="title"/>
          </p:nvPr>
        </p:nvSpPr>
        <p:spPr>
          <a:xfrm>
            <a:off x="457200" y="-20520"/>
            <a:ext cx="8229240" cy="359640"/>
          </a:xfrm>
          <a:prstGeom prst="rect">
            <a:avLst/>
          </a:prstGeom>
          <a:noFill/>
          <a:ln w="0">
            <a:noFill/>
          </a:ln>
        </p:spPr>
        <p:txBody>
          <a:bodyPr lIns="0" rIns="0" tIns="0" bIns="0" anchor="ctr">
            <a:noAutofit/>
          </a:bodyPr>
          <a:p>
            <a:pPr indent="0">
              <a:buNone/>
            </a:pPr>
            <a:endParaRPr b="0" lang="el-GR" sz="1800" spc="-1" strike="noStrike">
              <a:solidFill>
                <a:srgbClr val="000000"/>
              </a:solidFill>
              <a:latin typeface="Constantia"/>
            </a:endParaRPr>
          </a:p>
        </p:txBody>
      </p:sp>
      <p:sp>
        <p:nvSpPr>
          <p:cNvPr id="58" name="PlaceHolder 2"/>
          <p:cNvSpPr>
            <a:spLocks noGrp="1"/>
          </p:cNvSpPr>
          <p:nvPr>
            <p:ph/>
          </p:nvPr>
        </p:nvSpPr>
        <p:spPr>
          <a:xfrm>
            <a:off x="457200" y="555480"/>
            <a:ext cx="4015800" cy="1997280"/>
          </a:xfrm>
          <a:prstGeom prst="rect">
            <a:avLst/>
          </a:prstGeom>
          <a:noFill/>
          <a:ln w="0">
            <a:noFill/>
          </a:ln>
        </p:spPr>
        <p:txBody>
          <a:bodyPr lIns="0" rIns="0" tIns="0" bIns="0" anchor="t">
            <a:normAutofit/>
          </a:bodyPr>
          <a:p>
            <a:pPr indent="0">
              <a:spcBef>
                <a:spcPts val="1417"/>
              </a:spcBef>
              <a:buNone/>
            </a:pPr>
            <a:endParaRPr b="0" lang="el-GR" sz="2600" spc="-1" strike="noStrike">
              <a:solidFill>
                <a:srgbClr val="000000"/>
              </a:solidFill>
              <a:latin typeface="Calibri"/>
            </a:endParaRPr>
          </a:p>
        </p:txBody>
      </p:sp>
      <p:sp>
        <p:nvSpPr>
          <p:cNvPr id="59" name="PlaceHolder 3"/>
          <p:cNvSpPr>
            <a:spLocks noGrp="1"/>
          </p:cNvSpPr>
          <p:nvPr>
            <p:ph/>
          </p:nvPr>
        </p:nvSpPr>
        <p:spPr>
          <a:xfrm>
            <a:off x="4674240" y="555480"/>
            <a:ext cx="4015800" cy="4187520"/>
          </a:xfrm>
          <a:prstGeom prst="rect">
            <a:avLst/>
          </a:prstGeom>
          <a:noFill/>
          <a:ln w="0">
            <a:noFill/>
          </a:ln>
        </p:spPr>
        <p:txBody>
          <a:bodyPr lIns="0" rIns="0" tIns="0" bIns="0" anchor="t">
            <a:normAutofit/>
          </a:bodyPr>
          <a:p>
            <a:pPr indent="0">
              <a:spcBef>
                <a:spcPts val="1417"/>
              </a:spcBef>
              <a:buNone/>
            </a:pPr>
            <a:endParaRPr b="0" lang="el-GR" sz="2600" spc="-1" strike="noStrike">
              <a:solidFill>
                <a:srgbClr val="000000"/>
              </a:solidFill>
              <a:latin typeface="Calibri"/>
            </a:endParaRPr>
          </a:p>
        </p:txBody>
      </p:sp>
      <p:sp>
        <p:nvSpPr>
          <p:cNvPr id="60" name="PlaceHolder 4"/>
          <p:cNvSpPr>
            <a:spLocks noGrp="1"/>
          </p:cNvSpPr>
          <p:nvPr>
            <p:ph/>
          </p:nvPr>
        </p:nvSpPr>
        <p:spPr>
          <a:xfrm>
            <a:off x="457200" y="2742840"/>
            <a:ext cx="4015800" cy="1997280"/>
          </a:xfrm>
          <a:prstGeom prst="rect">
            <a:avLst/>
          </a:prstGeom>
          <a:noFill/>
          <a:ln w="0">
            <a:noFill/>
          </a:ln>
        </p:spPr>
        <p:txBody>
          <a:bodyPr lIns="0" rIns="0" tIns="0" bIns="0" anchor="t">
            <a:normAutofit/>
          </a:bodyPr>
          <a:p>
            <a:pPr indent="0">
              <a:spcBef>
                <a:spcPts val="1417"/>
              </a:spcBef>
              <a:buNone/>
            </a:pPr>
            <a:endParaRPr b="0" lang="el-GR" sz="2600" spc="-1" strike="noStrike">
              <a:solidFill>
                <a:srgbClr val="000000"/>
              </a:solidFill>
              <a:latin typeface="Calibri"/>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Title Slide">
    <p:spTree>
      <p:nvGrpSpPr>
        <p:cNvPr id="1" name=""/>
        <p:cNvGrpSpPr/>
        <p:nvPr/>
      </p:nvGrpSpPr>
      <p:grpSpPr>
        <a:xfrm>
          <a:off x="0" y="0"/>
          <a:ext cx="0" cy="0"/>
          <a:chOff x="0" y="0"/>
          <a:chExt cx="0" cy="0"/>
        </a:xfrm>
      </p:grpSpPr>
      <p:sp>
        <p:nvSpPr>
          <p:cNvPr id="7" name="PlaceHolder 1"/>
          <p:cNvSpPr>
            <a:spLocks noGrp="1"/>
          </p:cNvSpPr>
          <p:nvPr>
            <p:ph type="title"/>
          </p:nvPr>
        </p:nvSpPr>
        <p:spPr>
          <a:xfrm>
            <a:off x="457200" y="-20520"/>
            <a:ext cx="8229240" cy="359640"/>
          </a:xfrm>
          <a:prstGeom prst="rect">
            <a:avLst/>
          </a:prstGeom>
          <a:noFill/>
          <a:ln w="0">
            <a:noFill/>
          </a:ln>
        </p:spPr>
        <p:txBody>
          <a:bodyPr lIns="0" rIns="0" tIns="0" bIns="0" anchor="ctr">
            <a:noAutofit/>
          </a:bodyPr>
          <a:p>
            <a:pPr indent="0">
              <a:buNone/>
            </a:pPr>
            <a:endParaRPr b="0" lang="el-GR" sz="1800" spc="-1" strike="noStrike">
              <a:solidFill>
                <a:srgbClr val="000000"/>
              </a:solidFill>
              <a:latin typeface="Constantia"/>
            </a:endParaRPr>
          </a:p>
        </p:txBody>
      </p:sp>
      <p:sp>
        <p:nvSpPr>
          <p:cNvPr id="8" name="PlaceHolder 2"/>
          <p:cNvSpPr>
            <a:spLocks noGrp="1"/>
          </p:cNvSpPr>
          <p:nvPr>
            <p:ph type="subTitle"/>
          </p:nvPr>
        </p:nvSpPr>
        <p:spPr>
          <a:xfrm>
            <a:off x="457200" y="555480"/>
            <a:ext cx="8229240" cy="4187520"/>
          </a:xfrm>
          <a:prstGeom prst="rect">
            <a:avLst/>
          </a:prstGeom>
          <a:noFill/>
          <a:ln w="0">
            <a:noFill/>
          </a:ln>
        </p:spPr>
        <p:txBody>
          <a:bodyPr lIns="0" rIns="0" tIns="0" bIns="0" anchor="ctr">
            <a:noAutofit/>
          </a:bodyPr>
          <a:p>
            <a:pPr indent="0" algn="ctr">
              <a:buNone/>
            </a:pPr>
            <a:endParaRPr b="0" lang="en-US" sz="3200" spc="-1" strike="noStrike">
              <a:solidFill>
                <a:srgbClr val="000000"/>
              </a:solidFill>
              <a:latin typeface="Arial"/>
            </a:endParaRPr>
          </a:p>
        </p:txBody>
      </p:sp>
      <p:sp>
        <p:nvSpPr>
          <p:cNvPr id="4" name="PlaceHolder 3"/>
          <p:cNvSpPr>
            <a:spLocks noGrp="1"/>
          </p:cNvSpPr>
          <p:nvPr>
            <p:ph type="ftr" idx="2"/>
          </p:nvPr>
        </p:nvSpPr>
        <p:spPr/>
        <p:txBody>
          <a:bodyPr/>
          <a:p>
            <a:r>
              <a:t>Footer</a:t>
            </a:r>
          </a:p>
        </p:txBody>
      </p:sp>
      <p:sp>
        <p:nvSpPr>
          <p:cNvPr id="5" name="PlaceHolder 4"/>
          <p:cNvSpPr>
            <a:spLocks noGrp="1"/>
          </p:cNvSpPr>
          <p:nvPr>
            <p:ph type="sldNum" idx="3"/>
          </p:nvPr>
        </p:nvSpPr>
        <p:spPr/>
        <p:txBody>
          <a:bodyPr/>
          <a:p>
            <a:fld id="{052AF15D-F70C-4A39-97DA-D26974642927}" type="slidenum">
              <a:t>&lt;#&gt;</a:t>
            </a:fld>
          </a:p>
        </p:txBody>
      </p:sp>
      <p:sp>
        <p:nvSpPr>
          <p:cNvPr id="6" name="PlaceHolder 5"/>
          <p:cNvSpPr>
            <a:spLocks noGrp="1"/>
          </p:cNvSpPr>
          <p:nvPr>
            <p:ph type="dt" idx="1"/>
          </p:nvPr>
        </p:nvSpPr>
        <p:spPr/>
        <p:txBody>
          <a:bodyPr/>
          <a:p>
            <a:r>
              <a:rPr lang="en-US"/>
              <a:t/>
            </a:r>
          </a:p>
        </p:txBody>
      </p:sp>
    </p:spTree>
  </p:cSld>
</p:sldLayout>
</file>

<file path=ppt/slideLayouts/slideLayout2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AndTwoObj" preserve="1">
  <p:cSld name="Title Content and 2 Content">
    <p:spTree>
      <p:nvGrpSpPr>
        <p:cNvPr id="1" name=""/>
        <p:cNvGrpSpPr/>
        <p:nvPr/>
      </p:nvGrpSpPr>
      <p:grpSpPr>
        <a:xfrm>
          <a:off x="0" y="0"/>
          <a:ext cx="0" cy="0"/>
          <a:chOff x="0" y="0"/>
          <a:chExt cx="0" cy="0"/>
        </a:xfrm>
      </p:grpSpPr>
      <p:sp>
        <p:nvSpPr>
          <p:cNvPr id="61" name="PlaceHolder 1"/>
          <p:cNvSpPr>
            <a:spLocks noGrp="1"/>
          </p:cNvSpPr>
          <p:nvPr>
            <p:ph type="title"/>
          </p:nvPr>
        </p:nvSpPr>
        <p:spPr>
          <a:xfrm>
            <a:off x="457200" y="-20520"/>
            <a:ext cx="8229240" cy="359640"/>
          </a:xfrm>
          <a:prstGeom prst="rect">
            <a:avLst/>
          </a:prstGeom>
          <a:noFill/>
          <a:ln w="0">
            <a:noFill/>
          </a:ln>
        </p:spPr>
        <p:txBody>
          <a:bodyPr lIns="0" rIns="0" tIns="0" bIns="0" anchor="ctr">
            <a:noAutofit/>
          </a:bodyPr>
          <a:p>
            <a:pPr indent="0">
              <a:buNone/>
            </a:pPr>
            <a:endParaRPr b="0" lang="el-GR" sz="1800" spc="-1" strike="noStrike">
              <a:solidFill>
                <a:srgbClr val="000000"/>
              </a:solidFill>
              <a:latin typeface="Constantia"/>
            </a:endParaRPr>
          </a:p>
        </p:txBody>
      </p:sp>
      <p:sp>
        <p:nvSpPr>
          <p:cNvPr id="62" name="PlaceHolder 2"/>
          <p:cNvSpPr>
            <a:spLocks noGrp="1"/>
          </p:cNvSpPr>
          <p:nvPr>
            <p:ph/>
          </p:nvPr>
        </p:nvSpPr>
        <p:spPr>
          <a:xfrm>
            <a:off x="457200" y="555480"/>
            <a:ext cx="4015800" cy="4187520"/>
          </a:xfrm>
          <a:prstGeom prst="rect">
            <a:avLst/>
          </a:prstGeom>
          <a:noFill/>
          <a:ln w="0">
            <a:noFill/>
          </a:ln>
        </p:spPr>
        <p:txBody>
          <a:bodyPr lIns="0" rIns="0" tIns="0" bIns="0" anchor="t">
            <a:normAutofit/>
          </a:bodyPr>
          <a:p>
            <a:pPr indent="0">
              <a:spcBef>
                <a:spcPts val="1417"/>
              </a:spcBef>
              <a:buNone/>
            </a:pPr>
            <a:endParaRPr b="0" lang="el-GR" sz="2600" spc="-1" strike="noStrike">
              <a:solidFill>
                <a:srgbClr val="000000"/>
              </a:solidFill>
              <a:latin typeface="Calibri"/>
            </a:endParaRPr>
          </a:p>
        </p:txBody>
      </p:sp>
      <p:sp>
        <p:nvSpPr>
          <p:cNvPr id="63" name="PlaceHolder 3"/>
          <p:cNvSpPr>
            <a:spLocks noGrp="1"/>
          </p:cNvSpPr>
          <p:nvPr>
            <p:ph/>
          </p:nvPr>
        </p:nvSpPr>
        <p:spPr>
          <a:xfrm>
            <a:off x="4674240" y="555480"/>
            <a:ext cx="4015800" cy="1997280"/>
          </a:xfrm>
          <a:prstGeom prst="rect">
            <a:avLst/>
          </a:prstGeom>
          <a:noFill/>
          <a:ln w="0">
            <a:noFill/>
          </a:ln>
        </p:spPr>
        <p:txBody>
          <a:bodyPr lIns="0" rIns="0" tIns="0" bIns="0" anchor="t">
            <a:normAutofit/>
          </a:bodyPr>
          <a:p>
            <a:pPr indent="0">
              <a:spcBef>
                <a:spcPts val="1417"/>
              </a:spcBef>
              <a:buNone/>
            </a:pPr>
            <a:endParaRPr b="0" lang="el-GR" sz="2600" spc="-1" strike="noStrike">
              <a:solidFill>
                <a:srgbClr val="000000"/>
              </a:solidFill>
              <a:latin typeface="Calibri"/>
            </a:endParaRPr>
          </a:p>
        </p:txBody>
      </p:sp>
      <p:sp>
        <p:nvSpPr>
          <p:cNvPr id="64" name="PlaceHolder 4"/>
          <p:cNvSpPr>
            <a:spLocks noGrp="1"/>
          </p:cNvSpPr>
          <p:nvPr>
            <p:ph/>
          </p:nvPr>
        </p:nvSpPr>
        <p:spPr>
          <a:xfrm>
            <a:off x="4674240" y="2742840"/>
            <a:ext cx="4015800" cy="1997280"/>
          </a:xfrm>
          <a:prstGeom prst="rect">
            <a:avLst/>
          </a:prstGeom>
          <a:noFill/>
          <a:ln w="0">
            <a:noFill/>
          </a:ln>
        </p:spPr>
        <p:txBody>
          <a:bodyPr lIns="0" rIns="0" tIns="0" bIns="0" anchor="t">
            <a:normAutofit/>
          </a:bodyPr>
          <a:p>
            <a:pPr indent="0">
              <a:spcBef>
                <a:spcPts val="1417"/>
              </a:spcBef>
              <a:buNone/>
            </a:pPr>
            <a:endParaRPr b="0" lang="el-GR" sz="2600" spc="-1" strike="noStrike">
              <a:solidFill>
                <a:srgbClr val="000000"/>
              </a:solidFill>
              <a:latin typeface="Calibri"/>
            </a:endParaRPr>
          </a:p>
        </p:txBody>
      </p:sp>
    </p:spTree>
  </p:cSld>
</p:sldLayout>
</file>

<file path=ppt/slideLayouts/slideLayout2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OverTx" preserve="1">
  <p:cSld name="Title, 2 Content over Content">
    <p:spTree>
      <p:nvGrpSpPr>
        <p:cNvPr id="1" name=""/>
        <p:cNvGrpSpPr/>
        <p:nvPr/>
      </p:nvGrpSpPr>
      <p:grpSpPr>
        <a:xfrm>
          <a:off x="0" y="0"/>
          <a:ext cx="0" cy="0"/>
          <a:chOff x="0" y="0"/>
          <a:chExt cx="0" cy="0"/>
        </a:xfrm>
      </p:grpSpPr>
      <p:sp>
        <p:nvSpPr>
          <p:cNvPr id="65" name="PlaceHolder 1"/>
          <p:cNvSpPr>
            <a:spLocks noGrp="1"/>
          </p:cNvSpPr>
          <p:nvPr>
            <p:ph type="title"/>
          </p:nvPr>
        </p:nvSpPr>
        <p:spPr>
          <a:xfrm>
            <a:off x="457200" y="-20520"/>
            <a:ext cx="8229240" cy="359640"/>
          </a:xfrm>
          <a:prstGeom prst="rect">
            <a:avLst/>
          </a:prstGeom>
          <a:noFill/>
          <a:ln w="0">
            <a:noFill/>
          </a:ln>
        </p:spPr>
        <p:txBody>
          <a:bodyPr lIns="0" rIns="0" tIns="0" bIns="0" anchor="ctr">
            <a:noAutofit/>
          </a:bodyPr>
          <a:p>
            <a:pPr indent="0">
              <a:buNone/>
            </a:pPr>
            <a:endParaRPr b="0" lang="el-GR" sz="1800" spc="-1" strike="noStrike">
              <a:solidFill>
                <a:srgbClr val="000000"/>
              </a:solidFill>
              <a:latin typeface="Constantia"/>
            </a:endParaRPr>
          </a:p>
        </p:txBody>
      </p:sp>
      <p:sp>
        <p:nvSpPr>
          <p:cNvPr id="66" name="PlaceHolder 2"/>
          <p:cNvSpPr>
            <a:spLocks noGrp="1"/>
          </p:cNvSpPr>
          <p:nvPr>
            <p:ph/>
          </p:nvPr>
        </p:nvSpPr>
        <p:spPr>
          <a:xfrm>
            <a:off x="457200" y="555480"/>
            <a:ext cx="4015800" cy="1997280"/>
          </a:xfrm>
          <a:prstGeom prst="rect">
            <a:avLst/>
          </a:prstGeom>
          <a:noFill/>
          <a:ln w="0">
            <a:noFill/>
          </a:ln>
        </p:spPr>
        <p:txBody>
          <a:bodyPr lIns="0" rIns="0" tIns="0" bIns="0" anchor="t">
            <a:normAutofit/>
          </a:bodyPr>
          <a:p>
            <a:pPr indent="0">
              <a:spcBef>
                <a:spcPts val="1417"/>
              </a:spcBef>
              <a:buNone/>
            </a:pPr>
            <a:endParaRPr b="0" lang="el-GR" sz="2600" spc="-1" strike="noStrike">
              <a:solidFill>
                <a:srgbClr val="000000"/>
              </a:solidFill>
              <a:latin typeface="Calibri"/>
            </a:endParaRPr>
          </a:p>
        </p:txBody>
      </p:sp>
      <p:sp>
        <p:nvSpPr>
          <p:cNvPr id="67" name="PlaceHolder 3"/>
          <p:cNvSpPr>
            <a:spLocks noGrp="1"/>
          </p:cNvSpPr>
          <p:nvPr>
            <p:ph/>
          </p:nvPr>
        </p:nvSpPr>
        <p:spPr>
          <a:xfrm>
            <a:off x="4674240" y="555480"/>
            <a:ext cx="4015800" cy="1997280"/>
          </a:xfrm>
          <a:prstGeom prst="rect">
            <a:avLst/>
          </a:prstGeom>
          <a:noFill/>
          <a:ln w="0">
            <a:noFill/>
          </a:ln>
        </p:spPr>
        <p:txBody>
          <a:bodyPr lIns="0" rIns="0" tIns="0" bIns="0" anchor="t">
            <a:normAutofit/>
          </a:bodyPr>
          <a:p>
            <a:pPr indent="0">
              <a:spcBef>
                <a:spcPts val="1417"/>
              </a:spcBef>
              <a:buNone/>
            </a:pPr>
            <a:endParaRPr b="0" lang="el-GR" sz="2600" spc="-1" strike="noStrike">
              <a:solidFill>
                <a:srgbClr val="000000"/>
              </a:solidFill>
              <a:latin typeface="Calibri"/>
            </a:endParaRPr>
          </a:p>
        </p:txBody>
      </p:sp>
      <p:sp>
        <p:nvSpPr>
          <p:cNvPr id="68" name="PlaceHolder 4"/>
          <p:cNvSpPr>
            <a:spLocks noGrp="1"/>
          </p:cNvSpPr>
          <p:nvPr>
            <p:ph/>
          </p:nvPr>
        </p:nvSpPr>
        <p:spPr>
          <a:xfrm>
            <a:off x="457200" y="2742840"/>
            <a:ext cx="8229240" cy="1997280"/>
          </a:xfrm>
          <a:prstGeom prst="rect">
            <a:avLst/>
          </a:prstGeom>
          <a:noFill/>
          <a:ln w="0">
            <a:noFill/>
          </a:ln>
        </p:spPr>
        <p:txBody>
          <a:bodyPr lIns="0" rIns="0" tIns="0" bIns="0" anchor="t">
            <a:normAutofit/>
          </a:bodyPr>
          <a:p>
            <a:pPr indent="0">
              <a:spcBef>
                <a:spcPts val="1417"/>
              </a:spcBef>
              <a:buNone/>
            </a:pPr>
            <a:endParaRPr b="0" lang="el-GR" sz="2600" spc="-1" strike="noStrike">
              <a:solidFill>
                <a:srgbClr val="000000"/>
              </a:solidFill>
              <a:latin typeface="Calibri"/>
            </a:endParaRPr>
          </a:p>
        </p:txBody>
      </p:sp>
    </p:spTree>
  </p:cSld>
</p:sldLayout>
</file>

<file path=ppt/slideLayouts/slideLayout2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verTx" preserve="1">
  <p:cSld name="Title, Content over Content">
    <p:spTree>
      <p:nvGrpSpPr>
        <p:cNvPr id="1" name=""/>
        <p:cNvGrpSpPr/>
        <p:nvPr/>
      </p:nvGrpSpPr>
      <p:grpSpPr>
        <a:xfrm>
          <a:off x="0" y="0"/>
          <a:ext cx="0" cy="0"/>
          <a:chOff x="0" y="0"/>
          <a:chExt cx="0" cy="0"/>
        </a:xfrm>
      </p:grpSpPr>
      <p:sp>
        <p:nvSpPr>
          <p:cNvPr id="69" name="PlaceHolder 1"/>
          <p:cNvSpPr>
            <a:spLocks noGrp="1"/>
          </p:cNvSpPr>
          <p:nvPr>
            <p:ph type="title"/>
          </p:nvPr>
        </p:nvSpPr>
        <p:spPr>
          <a:xfrm>
            <a:off x="457200" y="-20520"/>
            <a:ext cx="8229240" cy="359640"/>
          </a:xfrm>
          <a:prstGeom prst="rect">
            <a:avLst/>
          </a:prstGeom>
          <a:noFill/>
          <a:ln w="0">
            <a:noFill/>
          </a:ln>
        </p:spPr>
        <p:txBody>
          <a:bodyPr lIns="0" rIns="0" tIns="0" bIns="0" anchor="ctr">
            <a:noAutofit/>
          </a:bodyPr>
          <a:p>
            <a:pPr indent="0">
              <a:buNone/>
            </a:pPr>
            <a:endParaRPr b="0" lang="el-GR" sz="1800" spc="-1" strike="noStrike">
              <a:solidFill>
                <a:srgbClr val="000000"/>
              </a:solidFill>
              <a:latin typeface="Constantia"/>
            </a:endParaRPr>
          </a:p>
        </p:txBody>
      </p:sp>
      <p:sp>
        <p:nvSpPr>
          <p:cNvPr id="70" name="PlaceHolder 2"/>
          <p:cNvSpPr>
            <a:spLocks noGrp="1"/>
          </p:cNvSpPr>
          <p:nvPr>
            <p:ph/>
          </p:nvPr>
        </p:nvSpPr>
        <p:spPr>
          <a:xfrm>
            <a:off x="457200" y="555480"/>
            <a:ext cx="8229240" cy="1997280"/>
          </a:xfrm>
          <a:prstGeom prst="rect">
            <a:avLst/>
          </a:prstGeom>
          <a:noFill/>
          <a:ln w="0">
            <a:noFill/>
          </a:ln>
        </p:spPr>
        <p:txBody>
          <a:bodyPr lIns="0" rIns="0" tIns="0" bIns="0" anchor="t">
            <a:normAutofit/>
          </a:bodyPr>
          <a:p>
            <a:pPr indent="0">
              <a:spcBef>
                <a:spcPts val="1417"/>
              </a:spcBef>
              <a:buNone/>
            </a:pPr>
            <a:endParaRPr b="0" lang="el-GR" sz="2600" spc="-1" strike="noStrike">
              <a:solidFill>
                <a:srgbClr val="000000"/>
              </a:solidFill>
              <a:latin typeface="Calibri"/>
            </a:endParaRPr>
          </a:p>
        </p:txBody>
      </p:sp>
      <p:sp>
        <p:nvSpPr>
          <p:cNvPr id="71" name="PlaceHolder 3"/>
          <p:cNvSpPr>
            <a:spLocks noGrp="1"/>
          </p:cNvSpPr>
          <p:nvPr>
            <p:ph/>
          </p:nvPr>
        </p:nvSpPr>
        <p:spPr>
          <a:xfrm>
            <a:off x="457200" y="2742840"/>
            <a:ext cx="8229240" cy="1997280"/>
          </a:xfrm>
          <a:prstGeom prst="rect">
            <a:avLst/>
          </a:prstGeom>
          <a:noFill/>
          <a:ln w="0">
            <a:noFill/>
          </a:ln>
        </p:spPr>
        <p:txBody>
          <a:bodyPr lIns="0" rIns="0" tIns="0" bIns="0" anchor="t">
            <a:normAutofit/>
          </a:bodyPr>
          <a:p>
            <a:pPr indent="0">
              <a:spcBef>
                <a:spcPts val="1417"/>
              </a:spcBef>
              <a:buNone/>
            </a:pPr>
            <a:endParaRPr b="0" lang="el-GR" sz="2600" spc="-1" strike="noStrike">
              <a:solidFill>
                <a:srgbClr val="000000"/>
              </a:solidFill>
              <a:latin typeface="Calibri"/>
            </a:endParaRPr>
          </a:p>
        </p:txBody>
      </p:sp>
    </p:spTree>
  </p:cSld>
</p:sldLayout>
</file>

<file path=ppt/slideLayouts/slideLayout2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fourObj" preserve="1">
  <p:cSld name="Title, 4 Content">
    <p:spTree>
      <p:nvGrpSpPr>
        <p:cNvPr id="1" name=""/>
        <p:cNvGrpSpPr/>
        <p:nvPr/>
      </p:nvGrpSpPr>
      <p:grpSpPr>
        <a:xfrm>
          <a:off x="0" y="0"/>
          <a:ext cx="0" cy="0"/>
          <a:chOff x="0" y="0"/>
          <a:chExt cx="0" cy="0"/>
        </a:xfrm>
      </p:grpSpPr>
      <p:sp>
        <p:nvSpPr>
          <p:cNvPr id="72" name="PlaceHolder 1"/>
          <p:cNvSpPr>
            <a:spLocks noGrp="1"/>
          </p:cNvSpPr>
          <p:nvPr>
            <p:ph type="title"/>
          </p:nvPr>
        </p:nvSpPr>
        <p:spPr>
          <a:xfrm>
            <a:off x="457200" y="-20520"/>
            <a:ext cx="8229240" cy="359640"/>
          </a:xfrm>
          <a:prstGeom prst="rect">
            <a:avLst/>
          </a:prstGeom>
          <a:noFill/>
          <a:ln w="0">
            <a:noFill/>
          </a:ln>
        </p:spPr>
        <p:txBody>
          <a:bodyPr lIns="0" rIns="0" tIns="0" bIns="0" anchor="ctr">
            <a:noAutofit/>
          </a:bodyPr>
          <a:p>
            <a:pPr indent="0">
              <a:buNone/>
            </a:pPr>
            <a:endParaRPr b="0" lang="el-GR" sz="1800" spc="-1" strike="noStrike">
              <a:solidFill>
                <a:srgbClr val="000000"/>
              </a:solidFill>
              <a:latin typeface="Constantia"/>
            </a:endParaRPr>
          </a:p>
        </p:txBody>
      </p:sp>
      <p:sp>
        <p:nvSpPr>
          <p:cNvPr id="73" name="PlaceHolder 2"/>
          <p:cNvSpPr>
            <a:spLocks noGrp="1"/>
          </p:cNvSpPr>
          <p:nvPr>
            <p:ph/>
          </p:nvPr>
        </p:nvSpPr>
        <p:spPr>
          <a:xfrm>
            <a:off x="457200" y="555480"/>
            <a:ext cx="4015800" cy="1997280"/>
          </a:xfrm>
          <a:prstGeom prst="rect">
            <a:avLst/>
          </a:prstGeom>
          <a:noFill/>
          <a:ln w="0">
            <a:noFill/>
          </a:ln>
        </p:spPr>
        <p:txBody>
          <a:bodyPr lIns="0" rIns="0" tIns="0" bIns="0" anchor="t">
            <a:normAutofit/>
          </a:bodyPr>
          <a:p>
            <a:pPr indent="0">
              <a:spcBef>
                <a:spcPts val="1417"/>
              </a:spcBef>
              <a:buNone/>
            </a:pPr>
            <a:endParaRPr b="0" lang="el-GR" sz="2600" spc="-1" strike="noStrike">
              <a:solidFill>
                <a:srgbClr val="000000"/>
              </a:solidFill>
              <a:latin typeface="Calibri"/>
            </a:endParaRPr>
          </a:p>
        </p:txBody>
      </p:sp>
      <p:sp>
        <p:nvSpPr>
          <p:cNvPr id="74" name="PlaceHolder 3"/>
          <p:cNvSpPr>
            <a:spLocks noGrp="1"/>
          </p:cNvSpPr>
          <p:nvPr>
            <p:ph/>
          </p:nvPr>
        </p:nvSpPr>
        <p:spPr>
          <a:xfrm>
            <a:off x="4674240" y="555480"/>
            <a:ext cx="4015800" cy="1997280"/>
          </a:xfrm>
          <a:prstGeom prst="rect">
            <a:avLst/>
          </a:prstGeom>
          <a:noFill/>
          <a:ln w="0">
            <a:noFill/>
          </a:ln>
        </p:spPr>
        <p:txBody>
          <a:bodyPr lIns="0" rIns="0" tIns="0" bIns="0" anchor="t">
            <a:normAutofit/>
          </a:bodyPr>
          <a:p>
            <a:pPr indent="0">
              <a:spcBef>
                <a:spcPts val="1417"/>
              </a:spcBef>
              <a:buNone/>
            </a:pPr>
            <a:endParaRPr b="0" lang="el-GR" sz="2600" spc="-1" strike="noStrike">
              <a:solidFill>
                <a:srgbClr val="000000"/>
              </a:solidFill>
              <a:latin typeface="Calibri"/>
            </a:endParaRPr>
          </a:p>
        </p:txBody>
      </p:sp>
      <p:sp>
        <p:nvSpPr>
          <p:cNvPr id="75" name="PlaceHolder 4"/>
          <p:cNvSpPr>
            <a:spLocks noGrp="1"/>
          </p:cNvSpPr>
          <p:nvPr>
            <p:ph/>
          </p:nvPr>
        </p:nvSpPr>
        <p:spPr>
          <a:xfrm>
            <a:off x="457200" y="2742840"/>
            <a:ext cx="4015800" cy="1997280"/>
          </a:xfrm>
          <a:prstGeom prst="rect">
            <a:avLst/>
          </a:prstGeom>
          <a:noFill/>
          <a:ln w="0">
            <a:noFill/>
          </a:ln>
        </p:spPr>
        <p:txBody>
          <a:bodyPr lIns="0" rIns="0" tIns="0" bIns="0" anchor="t">
            <a:normAutofit/>
          </a:bodyPr>
          <a:p>
            <a:pPr indent="0">
              <a:spcBef>
                <a:spcPts val="1417"/>
              </a:spcBef>
              <a:buNone/>
            </a:pPr>
            <a:endParaRPr b="0" lang="el-GR" sz="2600" spc="-1" strike="noStrike">
              <a:solidFill>
                <a:srgbClr val="000000"/>
              </a:solidFill>
              <a:latin typeface="Calibri"/>
            </a:endParaRPr>
          </a:p>
        </p:txBody>
      </p:sp>
      <p:sp>
        <p:nvSpPr>
          <p:cNvPr id="76" name="PlaceHolder 5"/>
          <p:cNvSpPr>
            <a:spLocks noGrp="1"/>
          </p:cNvSpPr>
          <p:nvPr>
            <p:ph/>
          </p:nvPr>
        </p:nvSpPr>
        <p:spPr>
          <a:xfrm>
            <a:off x="4674240" y="2742840"/>
            <a:ext cx="4015800" cy="1997280"/>
          </a:xfrm>
          <a:prstGeom prst="rect">
            <a:avLst/>
          </a:prstGeom>
          <a:noFill/>
          <a:ln w="0">
            <a:noFill/>
          </a:ln>
        </p:spPr>
        <p:txBody>
          <a:bodyPr lIns="0" rIns="0" tIns="0" bIns="0" anchor="t">
            <a:normAutofit/>
          </a:bodyPr>
          <a:p>
            <a:pPr indent="0">
              <a:spcBef>
                <a:spcPts val="1417"/>
              </a:spcBef>
              <a:buNone/>
            </a:pPr>
            <a:endParaRPr b="0" lang="el-GR" sz="2600" spc="-1" strike="noStrike">
              <a:solidFill>
                <a:srgbClr val="000000"/>
              </a:solidFill>
              <a:latin typeface="Calibri"/>
            </a:endParaRPr>
          </a:p>
        </p:txBody>
      </p:sp>
    </p:spTree>
  </p:cSld>
</p:sldLayout>
</file>

<file path=ppt/slideLayouts/slideLayout2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Title, 6 Content">
    <p:spTree>
      <p:nvGrpSpPr>
        <p:cNvPr id="1" name=""/>
        <p:cNvGrpSpPr/>
        <p:nvPr/>
      </p:nvGrpSpPr>
      <p:grpSpPr>
        <a:xfrm>
          <a:off x="0" y="0"/>
          <a:ext cx="0" cy="0"/>
          <a:chOff x="0" y="0"/>
          <a:chExt cx="0" cy="0"/>
        </a:xfrm>
      </p:grpSpPr>
      <p:sp>
        <p:nvSpPr>
          <p:cNvPr id="77" name="PlaceHolder 1"/>
          <p:cNvSpPr>
            <a:spLocks noGrp="1"/>
          </p:cNvSpPr>
          <p:nvPr>
            <p:ph type="title"/>
          </p:nvPr>
        </p:nvSpPr>
        <p:spPr>
          <a:xfrm>
            <a:off x="457200" y="-20520"/>
            <a:ext cx="8229240" cy="359640"/>
          </a:xfrm>
          <a:prstGeom prst="rect">
            <a:avLst/>
          </a:prstGeom>
          <a:noFill/>
          <a:ln w="0">
            <a:noFill/>
          </a:ln>
        </p:spPr>
        <p:txBody>
          <a:bodyPr lIns="0" rIns="0" tIns="0" bIns="0" anchor="ctr">
            <a:noAutofit/>
          </a:bodyPr>
          <a:p>
            <a:pPr indent="0">
              <a:buNone/>
            </a:pPr>
            <a:endParaRPr b="0" lang="el-GR" sz="1800" spc="-1" strike="noStrike">
              <a:solidFill>
                <a:srgbClr val="000000"/>
              </a:solidFill>
              <a:latin typeface="Constantia"/>
            </a:endParaRPr>
          </a:p>
        </p:txBody>
      </p:sp>
      <p:sp>
        <p:nvSpPr>
          <p:cNvPr id="78" name="PlaceHolder 2"/>
          <p:cNvSpPr>
            <a:spLocks noGrp="1"/>
          </p:cNvSpPr>
          <p:nvPr>
            <p:ph/>
          </p:nvPr>
        </p:nvSpPr>
        <p:spPr>
          <a:xfrm>
            <a:off x="457200" y="555480"/>
            <a:ext cx="2649600" cy="1997280"/>
          </a:xfrm>
          <a:prstGeom prst="rect">
            <a:avLst/>
          </a:prstGeom>
          <a:noFill/>
          <a:ln w="0">
            <a:noFill/>
          </a:ln>
        </p:spPr>
        <p:txBody>
          <a:bodyPr lIns="0" rIns="0" tIns="0" bIns="0" anchor="t">
            <a:normAutofit/>
          </a:bodyPr>
          <a:p>
            <a:pPr indent="0">
              <a:spcBef>
                <a:spcPts val="1417"/>
              </a:spcBef>
              <a:buNone/>
            </a:pPr>
            <a:endParaRPr b="0" lang="el-GR" sz="2600" spc="-1" strike="noStrike">
              <a:solidFill>
                <a:srgbClr val="000000"/>
              </a:solidFill>
              <a:latin typeface="Calibri"/>
            </a:endParaRPr>
          </a:p>
        </p:txBody>
      </p:sp>
      <p:sp>
        <p:nvSpPr>
          <p:cNvPr id="79" name="PlaceHolder 3"/>
          <p:cNvSpPr>
            <a:spLocks noGrp="1"/>
          </p:cNvSpPr>
          <p:nvPr>
            <p:ph/>
          </p:nvPr>
        </p:nvSpPr>
        <p:spPr>
          <a:xfrm>
            <a:off x="3239640" y="555480"/>
            <a:ext cx="2649600" cy="1997280"/>
          </a:xfrm>
          <a:prstGeom prst="rect">
            <a:avLst/>
          </a:prstGeom>
          <a:noFill/>
          <a:ln w="0">
            <a:noFill/>
          </a:ln>
        </p:spPr>
        <p:txBody>
          <a:bodyPr lIns="0" rIns="0" tIns="0" bIns="0" anchor="t">
            <a:normAutofit/>
          </a:bodyPr>
          <a:p>
            <a:pPr indent="0">
              <a:spcBef>
                <a:spcPts val="1417"/>
              </a:spcBef>
              <a:buNone/>
            </a:pPr>
            <a:endParaRPr b="0" lang="el-GR" sz="2600" spc="-1" strike="noStrike">
              <a:solidFill>
                <a:srgbClr val="000000"/>
              </a:solidFill>
              <a:latin typeface="Calibri"/>
            </a:endParaRPr>
          </a:p>
        </p:txBody>
      </p:sp>
      <p:sp>
        <p:nvSpPr>
          <p:cNvPr id="80" name="PlaceHolder 4"/>
          <p:cNvSpPr>
            <a:spLocks noGrp="1"/>
          </p:cNvSpPr>
          <p:nvPr>
            <p:ph/>
          </p:nvPr>
        </p:nvSpPr>
        <p:spPr>
          <a:xfrm>
            <a:off x="6022080" y="555480"/>
            <a:ext cx="2649600" cy="1997280"/>
          </a:xfrm>
          <a:prstGeom prst="rect">
            <a:avLst/>
          </a:prstGeom>
          <a:noFill/>
          <a:ln w="0">
            <a:noFill/>
          </a:ln>
        </p:spPr>
        <p:txBody>
          <a:bodyPr lIns="0" rIns="0" tIns="0" bIns="0" anchor="t">
            <a:normAutofit/>
          </a:bodyPr>
          <a:p>
            <a:pPr indent="0">
              <a:spcBef>
                <a:spcPts val="1417"/>
              </a:spcBef>
              <a:buNone/>
            </a:pPr>
            <a:endParaRPr b="0" lang="el-GR" sz="2600" spc="-1" strike="noStrike">
              <a:solidFill>
                <a:srgbClr val="000000"/>
              </a:solidFill>
              <a:latin typeface="Calibri"/>
            </a:endParaRPr>
          </a:p>
        </p:txBody>
      </p:sp>
      <p:sp>
        <p:nvSpPr>
          <p:cNvPr id="81" name="PlaceHolder 5"/>
          <p:cNvSpPr>
            <a:spLocks noGrp="1"/>
          </p:cNvSpPr>
          <p:nvPr>
            <p:ph/>
          </p:nvPr>
        </p:nvSpPr>
        <p:spPr>
          <a:xfrm>
            <a:off x="457200" y="2742840"/>
            <a:ext cx="2649600" cy="1997280"/>
          </a:xfrm>
          <a:prstGeom prst="rect">
            <a:avLst/>
          </a:prstGeom>
          <a:noFill/>
          <a:ln w="0">
            <a:noFill/>
          </a:ln>
        </p:spPr>
        <p:txBody>
          <a:bodyPr lIns="0" rIns="0" tIns="0" bIns="0" anchor="t">
            <a:normAutofit/>
          </a:bodyPr>
          <a:p>
            <a:pPr indent="0">
              <a:spcBef>
                <a:spcPts val="1417"/>
              </a:spcBef>
              <a:buNone/>
            </a:pPr>
            <a:endParaRPr b="0" lang="el-GR" sz="2600" spc="-1" strike="noStrike">
              <a:solidFill>
                <a:srgbClr val="000000"/>
              </a:solidFill>
              <a:latin typeface="Calibri"/>
            </a:endParaRPr>
          </a:p>
        </p:txBody>
      </p:sp>
      <p:sp>
        <p:nvSpPr>
          <p:cNvPr id="82" name="PlaceHolder 6"/>
          <p:cNvSpPr>
            <a:spLocks noGrp="1"/>
          </p:cNvSpPr>
          <p:nvPr>
            <p:ph/>
          </p:nvPr>
        </p:nvSpPr>
        <p:spPr>
          <a:xfrm>
            <a:off x="3239640" y="2742840"/>
            <a:ext cx="2649600" cy="1997280"/>
          </a:xfrm>
          <a:prstGeom prst="rect">
            <a:avLst/>
          </a:prstGeom>
          <a:noFill/>
          <a:ln w="0">
            <a:noFill/>
          </a:ln>
        </p:spPr>
        <p:txBody>
          <a:bodyPr lIns="0" rIns="0" tIns="0" bIns="0" anchor="t">
            <a:normAutofit/>
          </a:bodyPr>
          <a:p>
            <a:pPr indent="0">
              <a:spcBef>
                <a:spcPts val="1417"/>
              </a:spcBef>
              <a:buNone/>
            </a:pPr>
            <a:endParaRPr b="0" lang="el-GR" sz="2600" spc="-1" strike="noStrike">
              <a:solidFill>
                <a:srgbClr val="000000"/>
              </a:solidFill>
              <a:latin typeface="Calibri"/>
            </a:endParaRPr>
          </a:p>
        </p:txBody>
      </p:sp>
      <p:sp>
        <p:nvSpPr>
          <p:cNvPr id="83" name="PlaceHolder 7"/>
          <p:cNvSpPr>
            <a:spLocks noGrp="1"/>
          </p:cNvSpPr>
          <p:nvPr>
            <p:ph/>
          </p:nvPr>
        </p:nvSpPr>
        <p:spPr>
          <a:xfrm>
            <a:off x="6022080" y="2742840"/>
            <a:ext cx="2649600" cy="1997280"/>
          </a:xfrm>
          <a:prstGeom prst="rect">
            <a:avLst/>
          </a:prstGeom>
          <a:noFill/>
          <a:ln w="0">
            <a:noFill/>
          </a:ln>
        </p:spPr>
        <p:txBody>
          <a:bodyPr lIns="0" rIns="0" tIns="0" bIns="0" anchor="t">
            <a:normAutofit/>
          </a:bodyPr>
          <a:p>
            <a:pPr indent="0">
              <a:spcBef>
                <a:spcPts val="1417"/>
              </a:spcBef>
              <a:buNone/>
            </a:pPr>
            <a:endParaRPr b="0" lang="el-GR" sz="2600" spc="-1" strike="noStrike">
              <a:solidFill>
                <a:srgbClr val="000000"/>
              </a:solidFill>
              <a:latin typeface="Calibri"/>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Content">
    <p:spTree>
      <p:nvGrpSpPr>
        <p:cNvPr id="1" name=""/>
        <p:cNvGrpSpPr/>
        <p:nvPr/>
      </p:nvGrpSpPr>
      <p:grpSpPr>
        <a:xfrm>
          <a:off x="0" y="0"/>
          <a:ext cx="0" cy="0"/>
          <a:chOff x="0" y="0"/>
          <a:chExt cx="0" cy="0"/>
        </a:xfrm>
      </p:grpSpPr>
      <p:sp>
        <p:nvSpPr>
          <p:cNvPr id="9" name="PlaceHolder 1"/>
          <p:cNvSpPr>
            <a:spLocks noGrp="1"/>
          </p:cNvSpPr>
          <p:nvPr>
            <p:ph type="title"/>
          </p:nvPr>
        </p:nvSpPr>
        <p:spPr>
          <a:xfrm>
            <a:off x="457200" y="-20520"/>
            <a:ext cx="8229240" cy="359640"/>
          </a:xfrm>
          <a:prstGeom prst="rect">
            <a:avLst/>
          </a:prstGeom>
          <a:noFill/>
          <a:ln w="0">
            <a:noFill/>
          </a:ln>
        </p:spPr>
        <p:txBody>
          <a:bodyPr lIns="0" rIns="0" tIns="0" bIns="0" anchor="ctr">
            <a:noAutofit/>
          </a:bodyPr>
          <a:p>
            <a:pPr indent="0">
              <a:buNone/>
            </a:pPr>
            <a:endParaRPr b="0" lang="el-GR" sz="1800" spc="-1" strike="noStrike">
              <a:solidFill>
                <a:srgbClr val="000000"/>
              </a:solidFill>
              <a:latin typeface="Constantia"/>
            </a:endParaRPr>
          </a:p>
        </p:txBody>
      </p:sp>
      <p:sp>
        <p:nvSpPr>
          <p:cNvPr id="10" name="PlaceHolder 2"/>
          <p:cNvSpPr>
            <a:spLocks noGrp="1"/>
          </p:cNvSpPr>
          <p:nvPr>
            <p:ph/>
          </p:nvPr>
        </p:nvSpPr>
        <p:spPr>
          <a:xfrm>
            <a:off x="457200" y="555480"/>
            <a:ext cx="8229240" cy="4187520"/>
          </a:xfrm>
          <a:prstGeom prst="rect">
            <a:avLst/>
          </a:prstGeom>
          <a:noFill/>
          <a:ln w="0">
            <a:noFill/>
          </a:ln>
        </p:spPr>
        <p:txBody>
          <a:bodyPr lIns="0" rIns="0" tIns="0" bIns="0" anchor="t">
            <a:normAutofit/>
          </a:bodyPr>
          <a:p>
            <a:pPr indent="0">
              <a:spcBef>
                <a:spcPts val="1417"/>
              </a:spcBef>
              <a:buNone/>
            </a:pPr>
            <a:endParaRPr b="0" lang="el-GR" sz="2600" spc="-1" strike="noStrike">
              <a:solidFill>
                <a:srgbClr val="000000"/>
              </a:solidFill>
              <a:latin typeface="Calibri"/>
            </a:endParaRPr>
          </a:p>
        </p:txBody>
      </p:sp>
      <p:sp>
        <p:nvSpPr>
          <p:cNvPr id="4" name="PlaceHolder 3"/>
          <p:cNvSpPr>
            <a:spLocks noGrp="1"/>
          </p:cNvSpPr>
          <p:nvPr>
            <p:ph type="ftr" idx="2"/>
          </p:nvPr>
        </p:nvSpPr>
        <p:spPr/>
        <p:txBody>
          <a:bodyPr/>
          <a:p>
            <a:r>
              <a:t>Footer</a:t>
            </a:r>
          </a:p>
        </p:txBody>
      </p:sp>
      <p:sp>
        <p:nvSpPr>
          <p:cNvPr id="5" name="PlaceHolder 4"/>
          <p:cNvSpPr>
            <a:spLocks noGrp="1"/>
          </p:cNvSpPr>
          <p:nvPr>
            <p:ph type="sldNum" idx="3"/>
          </p:nvPr>
        </p:nvSpPr>
        <p:spPr/>
        <p:txBody>
          <a:bodyPr/>
          <a:p>
            <a:fld id="{B747C26C-C5CB-4799-AF9C-4B78100B0975}" type="slidenum">
              <a:t>&lt;#&gt;</a:t>
            </a:fld>
          </a:p>
        </p:txBody>
      </p:sp>
      <p:sp>
        <p:nvSpPr>
          <p:cNvPr id="6" name="PlaceHolder 5"/>
          <p:cNvSpPr>
            <a:spLocks noGrp="1"/>
          </p:cNvSpPr>
          <p:nvPr>
            <p:ph type="dt" idx="1"/>
          </p:nvPr>
        </p:nvSpPr>
        <p:spPr/>
        <p:txBody>
          <a:bodyPr/>
          <a:p>
            <a:r>
              <a:rPr lang="en-US"/>
              <a:t/>
            </a: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Title, 2 Content">
    <p:spTree>
      <p:nvGrpSpPr>
        <p:cNvPr id="1" name=""/>
        <p:cNvGrpSpPr/>
        <p:nvPr/>
      </p:nvGrpSpPr>
      <p:grpSpPr>
        <a:xfrm>
          <a:off x="0" y="0"/>
          <a:ext cx="0" cy="0"/>
          <a:chOff x="0" y="0"/>
          <a:chExt cx="0" cy="0"/>
        </a:xfrm>
      </p:grpSpPr>
      <p:sp>
        <p:nvSpPr>
          <p:cNvPr id="11" name="PlaceHolder 1"/>
          <p:cNvSpPr>
            <a:spLocks noGrp="1"/>
          </p:cNvSpPr>
          <p:nvPr>
            <p:ph type="title"/>
          </p:nvPr>
        </p:nvSpPr>
        <p:spPr>
          <a:xfrm>
            <a:off x="457200" y="-20520"/>
            <a:ext cx="8229240" cy="359640"/>
          </a:xfrm>
          <a:prstGeom prst="rect">
            <a:avLst/>
          </a:prstGeom>
          <a:noFill/>
          <a:ln w="0">
            <a:noFill/>
          </a:ln>
        </p:spPr>
        <p:txBody>
          <a:bodyPr lIns="0" rIns="0" tIns="0" bIns="0" anchor="ctr">
            <a:noAutofit/>
          </a:bodyPr>
          <a:p>
            <a:pPr indent="0">
              <a:buNone/>
            </a:pPr>
            <a:endParaRPr b="0" lang="el-GR" sz="1800" spc="-1" strike="noStrike">
              <a:solidFill>
                <a:srgbClr val="000000"/>
              </a:solidFill>
              <a:latin typeface="Constantia"/>
            </a:endParaRPr>
          </a:p>
        </p:txBody>
      </p:sp>
      <p:sp>
        <p:nvSpPr>
          <p:cNvPr id="12" name="PlaceHolder 2"/>
          <p:cNvSpPr>
            <a:spLocks noGrp="1"/>
          </p:cNvSpPr>
          <p:nvPr>
            <p:ph/>
          </p:nvPr>
        </p:nvSpPr>
        <p:spPr>
          <a:xfrm>
            <a:off x="457200" y="555480"/>
            <a:ext cx="4015800" cy="4187520"/>
          </a:xfrm>
          <a:prstGeom prst="rect">
            <a:avLst/>
          </a:prstGeom>
          <a:noFill/>
          <a:ln w="0">
            <a:noFill/>
          </a:ln>
        </p:spPr>
        <p:txBody>
          <a:bodyPr lIns="0" rIns="0" tIns="0" bIns="0" anchor="t">
            <a:normAutofit/>
          </a:bodyPr>
          <a:p>
            <a:pPr indent="0">
              <a:spcBef>
                <a:spcPts val="1417"/>
              </a:spcBef>
              <a:buNone/>
            </a:pPr>
            <a:endParaRPr b="0" lang="el-GR" sz="2600" spc="-1" strike="noStrike">
              <a:solidFill>
                <a:srgbClr val="000000"/>
              </a:solidFill>
              <a:latin typeface="Calibri"/>
            </a:endParaRPr>
          </a:p>
        </p:txBody>
      </p:sp>
      <p:sp>
        <p:nvSpPr>
          <p:cNvPr id="13" name="PlaceHolder 3"/>
          <p:cNvSpPr>
            <a:spLocks noGrp="1"/>
          </p:cNvSpPr>
          <p:nvPr>
            <p:ph/>
          </p:nvPr>
        </p:nvSpPr>
        <p:spPr>
          <a:xfrm>
            <a:off x="4674240" y="555480"/>
            <a:ext cx="4015800" cy="4187520"/>
          </a:xfrm>
          <a:prstGeom prst="rect">
            <a:avLst/>
          </a:prstGeom>
          <a:noFill/>
          <a:ln w="0">
            <a:noFill/>
          </a:ln>
        </p:spPr>
        <p:txBody>
          <a:bodyPr lIns="0" rIns="0" tIns="0" bIns="0" anchor="t">
            <a:normAutofit/>
          </a:bodyPr>
          <a:p>
            <a:pPr indent="0">
              <a:spcBef>
                <a:spcPts val="1417"/>
              </a:spcBef>
              <a:buNone/>
            </a:pPr>
            <a:endParaRPr b="0" lang="el-GR" sz="2600" spc="-1" strike="noStrike">
              <a:solidFill>
                <a:srgbClr val="000000"/>
              </a:solidFill>
              <a:latin typeface="Calibri"/>
            </a:endParaRPr>
          </a:p>
        </p:txBody>
      </p:sp>
      <p:sp>
        <p:nvSpPr>
          <p:cNvPr id="5" name="PlaceHolder 4"/>
          <p:cNvSpPr>
            <a:spLocks noGrp="1"/>
          </p:cNvSpPr>
          <p:nvPr>
            <p:ph type="ftr" idx="2"/>
          </p:nvPr>
        </p:nvSpPr>
        <p:spPr/>
        <p:txBody>
          <a:bodyPr/>
          <a:p>
            <a:r>
              <a:t>Footer</a:t>
            </a:r>
          </a:p>
        </p:txBody>
      </p:sp>
      <p:sp>
        <p:nvSpPr>
          <p:cNvPr id="6" name="PlaceHolder 5"/>
          <p:cNvSpPr>
            <a:spLocks noGrp="1"/>
          </p:cNvSpPr>
          <p:nvPr>
            <p:ph type="sldNum" idx="3"/>
          </p:nvPr>
        </p:nvSpPr>
        <p:spPr/>
        <p:txBody>
          <a:bodyPr/>
          <a:p>
            <a:fld id="{56505D38-7B1C-4BB7-8145-1DDFFE44C315}" type="slidenum">
              <a:t>&lt;#&gt;</a:t>
            </a:fld>
          </a:p>
        </p:txBody>
      </p:sp>
      <p:sp>
        <p:nvSpPr>
          <p:cNvPr id="7" name="PlaceHolder 6"/>
          <p:cNvSpPr>
            <a:spLocks noGrp="1"/>
          </p:cNvSpPr>
          <p:nvPr>
            <p:ph type="dt" idx="1"/>
          </p:nvPr>
        </p:nvSpPr>
        <p:spPr/>
        <p:txBody>
          <a:bodyPr/>
          <a:p>
            <a:r>
              <a:rPr lang="en-US"/>
              <a:t/>
            </a: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Title Only">
    <p:spTree>
      <p:nvGrpSpPr>
        <p:cNvPr id="1" name=""/>
        <p:cNvGrpSpPr/>
        <p:nvPr/>
      </p:nvGrpSpPr>
      <p:grpSpPr>
        <a:xfrm>
          <a:off x="0" y="0"/>
          <a:ext cx="0" cy="0"/>
          <a:chOff x="0" y="0"/>
          <a:chExt cx="0" cy="0"/>
        </a:xfrm>
      </p:grpSpPr>
      <p:sp>
        <p:nvSpPr>
          <p:cNvPr id="14" name="PlaceHolder 1"/>
          <p:cNvSpPr>
            <a:spLocks noGrp="1"/>
          </p:cNvSpPr>
          <p:nvPr>
            <p:ph type="title"/>
          </p:nvPr>
        </p:nvSpPr>
        <p:spPr>
          <a:xfrm>
            <a:off x="457200" y="-20520"/>
            <a:ext cx="8229240" cy="359640"/>
          </a:xfrm>
          <a:prstGeom prst="rect">
            <a:avLst/>
          </a:prstGeom>
          <a:noFill/>
          <a:ln w="0">
            <a:noFill/>
          </a:ln>
        </p:spPr>
        <p:txBody>
          <a:bodyPr lIns="0" rIns="0" tIns="0" bIns="0" anchor="ctr">
            <a:noAutofit/>
          </a:bodyPr>
          <a:p>
            <a:pPr indent="0">
              <a:buNone/>
            </a:pPr>
            <a:endParaRPr b="0" lang="el-GR" sz="1800" spc="-1" strike="noStrike">
              <a:solidFill>
                <a:srgbClr val="000000"/>
              </a:solidFill>
              <a:latin typeface="Constantia"/>
            </a:endParaRPr>
          </a:p>
        </p:txBody>
      </p:sp>
      <p:sp>
        <p:nvSpPr>
          <p:cNvPr id="3" name="PlaceHolder 2"/>
          <p:cNvSpPr>
            <a:spLocks noGrp="1"/>
          </p:cNvSpPr>
          <p:nvPr>
            <p:ph type="ftr" idx="2"/>
          </p:nvPr>
        </p:nvSpPr>
        <p:spPr/>
        <p:txBody>
          <a:bodyPr/>
          <a:p>
            <a:r>
              <a:t>Footer</a:t>
            </a:r>
          </a:p>
        </p:txBody>
      </p:sp>
      <p:sp>
        <p:nvSpPr>
          <p:cNvPr id="4" name="PlaceHolder 3"/>
          <p:cNvSpPr>
            <a:spLocks noGrp="1"/>
          </p:cNvSpPr>
          <p:nvPr>
            <p:ph type="sldNum" idx="3"/>
          </p:nvPr>
        </p:nvSpPr>
        <p:spPr/>
        <p:txBody>
          <a:bodyPr/>
          <a:p>
            <a:fld id="{A0442F47-C631-4EDA-BDA2-355EA8AB736E}" type="slidenum">
              <a:t>&lt;#&gt;</a:t>
            </a:fld>
          </a:p>
        </p:txBody>
      </p:sp>
      <p:sp>
        <p:nvSpPr>
          <p:cNvPr id="5" name="PlaceHolder 4"/>
          <p:cNvSpPr>
            <a:spLocks noGrp="1"/>
          </p:cNvSpPr>
          <p:nvPr>
            <p:ph type="dt" idx="1"/>
          </p:nvPr>
        </p:nvSpPr>
        <p:spPr/>
        <p:txBody>
          <a:bodyPr/>
          <a:p>
            <a:r>
              <a:rPr lang="en-US"/>
              <a:t/>
            </a: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nly" preserve="1">
  <p:cSld name="Centered Text">
    <p:spTree>
      <p:nvGrpSpPr>
        <p:cNvPr id="1" name=""/>
        <p:cNvGrpSpPr/>
        <p:nvPr/>
      </p:nvGrpSpPr>
      <p:grpSpPr>
        <a:xfrm>
          <a:off x="0" y="0"/>
          <a:ext cx="0" cy="0"/>
          <a:chOff x="0" y="0"/>
          <a:chExt cx="0" cy="0"/>
        </a:xfrm>
      </p:grpSpPr>
      <p:sp>
        <p:nvSpPr>
          <p:cNvPr id="15" name="PlaceHolder 1"/>
          <p:cNvSpPr>
            <a:spLocks noGrp="1"/>
          </p:cNvSpPr>
          <p:nvPr>
            <p:ph type="subTitle"/>
          </p:nvPr>
        </p:nvSpPr>
        <p:spPr>
          <a:xfrm>
            <a:off x="457200" y="-20520"/>
            <a:ext cx="8229240" cy="1668240"/>
          </a:xfrm>
          <a:prstGeom prst="rect">
            <a:avLst/>
          </a:prstGeom>
          <a:noFill/>
          <a:ln w="0">
            <a:noFill/>
          </a:ln>
        </p:spPr>
        <p:txBody>
          <a:bodyPr lIns="0" rIns="0" tIns="0" bIns="0" anchor="ctr">
            <a:noAutofit/>
          </a:bodyPr>
          <a:p>
            <a:pPr algn="ctr"/>
            <a:endParaRPr b="0" lang="en-US" sz="3200" spc="-1" strike="noStrike">
              <a:solidFill>
                <a:srgbClr val="000000"/>
              </a:solidFill>
              <a:latin typeface="Arial"/>
            </a:endParaRPr>
          </a:p>
        </p:txBody>
      </p:sp>
      <p:sp>
        <p:nvSpPr>
          <p:cNvPr id="3" name="PlaceHolder 2"/>
          <p:cNvSpPr>
            <a:spLocks noGrp="1"/>
          </p:cNvSpPr>
          <p:nvPr>
            <p:ph type="ftr" idx="2"/>
          </p:nvPr>
        </p:nvSpPr>
        <p:spPr/>
        <p:txBody>
          <a:bodyPr/>
          <a:p>
            <a:r>
              <a:t>Footer</a:t>
            </a:r>
          </a:p>
        </p:txBody>
      </p:sp>
      <p:sp>
        <p:nvSpPr>
          <p:cNvPr id="4" name="PlaceHolder 3"/>
          <p:cNvSpPr>
            <a:spLocks noGrp="1"/>
          </p:cNvSpPr>
          <p:nvPr>
            <p:ph type="sldNum" idx="3"/>
          </p:nvPr>
        </p:nvSpPr>
        <p:spPr/>
        <p:txBody>
          <a:bodyPr/>
          <a:p>
            <a:fld id="{6471803D-310E-431E-B471-A5586986866F}" type="slidenum">
              <a:t>&lt;#&gt;</a:t>
            </a:fld>
          </a:p>
        </p:txBody>
      </p:sp>
      <p:sp>
        <p:nvSpPr>
          <p:cNvPr id="5" name="PlaceHolder 4"/>
          <p:cNvSpPr>
            <a:spLocks noGrp="1"/>
          </p:cNvSpPr>
          <p:nvPr>
            <p:ph type="dt" idx="1"/>
          </p:nvPr>
        </p:nvSpPr>
        <p:spPr/>
        <p:txBody>
          <a:bodyPr/>
          <a:p>
            <a:r>
              <a:rPr lang="en-US"/>
              <a:t/>
            </a: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AndObj" preserve="1">
  <p:cSld name="Title, 2 Content and Content">
    <p:spTree>
      <p:nvGrpSpPr>
        <p:cNvPr id="1" name=""/>
        <p:cNvGrpSpPr/>
        <p:nvPr/>
      </p:nvGrpSpPr>
      <p:grpSpPr>
        <a:xfrm>
          <a:off x="0" y="0"/>
          <a:ext cx="0" cy="0"/>
          <a:chOff x="0" y="0"/>
          <a:chExt cx="0" cy="0"/>
        </a:xfrm>
      </p:grpSpPr>
      <p:sp>
        <p:nvSpPr>
          <p:cNvPr id="16" name="PlaceHolder 1"/>
          <p:cNvSpPr>
            <a:spLocks noGrp="1"/>
          </p:cNvSpPr>
          <p:nvPr>
            <p:ph type="title"/>
          </p:nvPr>
        </p:nvSpPr>
        <p:spPr>
          <a:xfrm>
            <a:off x="457200" y="-20520"/>
            <a:ext cx="8229240" cy="359640"/>
          </a:xfrm>
          <a:prstGeom prst="rect">
            <a:avLst/>
          </a:prstGeom>
          <a:noFill/>
          <a:ln w="0">
            <a:noFill/>
          </a:ln>
        </p:spPr>
        <p:txBody>
          <a:bodyPr lIns="0" rIns="0" tIns="0" bIns="0" anchor="ctr">
            <a:noAutofit/>
          </a:bodyPr>
          <a:p>
            <a:pPr indent="0">
              <a:buNone/>
            </a:pPr>
            <a:endParaRPr b="0" lang="el-GR" sz="1800" spc="-1" strike="noStrike">
              <a:solidFill>
                <a:srgbClr val="000000"/>
              </a:solidFill>
              <a:latin typeface="Constantia"/>
            </a:endParaRPr>
          </a:p>
        </p:txBody>
      </p:sp>
      <p:sp>
        <p:nvSpPr>
          <p:cNvPr id="17" name="PlaceHolder 2"/>
          <p:cNvSpPr>
            <a:spLocks noGrp="1"/>
          </p:cNvSpPr>
          <p:nvPr>
            <p:ph/>
          </p:nvPr>
        </p:nvSpPr>
        <p:spPr>
          <a:xfrm>
            <a:off x="457200" y="555480"/>
            <a:ext cx="4015800" cy="1997280"/>
          </a:xfrm>
          <a:prstGeom prst="rect">
            <a:avLst/>
          </a:prstGeom>
          <a:noFill/>
          <a:ln w="0">
            <a:noFill/>
          </a:ln>
        </p:spPr>
        <p:txBody>
          <a:bodyPr lIns="0" rIns="0" tIns="0" bIns="0" anchor="t">
            <a:normAutofit/>
          </a:bodyPr>
          <a:p>
            <a:pPr indent="0">
              <a:spcBef>
                <a:spcPts val="1417"/>
              </a:spcBef>
              <a:buNone/>
            </a:pPr>
            <a:endParaRPr b="0" lang="el-GR" sz="2600" spc="-1" strike="noStrike">
              <a:solidFill>
                <a:srgbClr val="000000"/>
              </a:solidFill>
              <a:latin typeface="Calibri"/>
            </a:endParaRPr>
          </a:p>
        </p:txBody>
      </p:sp>
      <p:sp>
        <p:nvSpPr>
          <p:cNvPr id="18" name="PlaceHolder 3"/>
          <p:cNvSpPr>
            <a:spLocks noGrp="1"/>
          </p:cNvSpPr>
          <p:nvPr>
            <p:ph/>
          </p:nvPr>
        </p:nvSpPr>
        <p:spPr>
          <a:xfrm>
            <a:off x="4674240" y="555480"/>
            <a:ext cx="4015800" cy="4187520"/>
          </a:xfrm>
          <a:prstGeom prst="rect">
            <a:avLst/>
          </a:prstGeom>
          <a:noFill/>
          <a:ln w="0">
            <a:noFill/>
          </a:ln>
        </p:spPr>
        <p:txBody>
          <a:bodyPr lIns="0" rIns="0" tIns="0" bIns="0" anchor="t">
            <a:normAutofit/>
          </a:bodyPr>
          <a:p>
            <a:pPr indent="0">
              <a:spcBef>
                <a:spcPts val="1417"/>
              </a:spcBef>
              <a:buNone/>
            </a:pPr>
            <a:endParaRPr b="0" lang="el-GR" sz="2600" spc="-1" strike="noStrike">
              <a:solidFill>
                <a:srgbClr val="000000"/>
              </a:solidFill>
              <a:latin typeface="Calibri"/>
            </a:endParaRPr>
          </a:p>
        </p:txBody>
      </p:sp>
      <p:sp>
        <p:nvSpPr>
          <p:cNvPr id="19" name="PlaceHolder 4"/>
          <p:cNvSpPr>
            <a:spLocks noGrp="1"/>
          </p:cNvSpPr>
          <p:nvPr>
            <p:ph/>
          </p:nvPr>
        </p:nvSpPr>
        <p:spPr>
          <a:xfrm>
            <a:off x="457200" y="2742840"/>
            <a:ext cx="4015800" cy="1997280"/>
          </a:xfrm>
          <a:prstGeom prst="rect">
            <a:avLst/>
          </a:prstGeom>
          <a:noFill/>
          <a:ln w="0">
            <a:noFill/>
          </a:ln>
        </p:spPr>
        <p:txBody>
          <a:bodyPr lIns="0" rIns="0" tIns="0" bIns="0" anchor="t">
            <a:normAutofit/>
          </a:bodyPr>
          <a:p>
            <a:pPr indent="0">
              <a:spcBef>
                <a:spcPts val="1417"/>
              </a:spcBef>
              <a:buNone/>
            </a:pPr>
            <a:endParaRPr b="0" lang="el-GR" sz="2600" spc="-1" strike="noStrike">
              <a:solidFill>
                <a:srgbClr val="000000"/>
              </a:solidFill>
              <a:latin typeface="Calibri"/>
            </a:endParaRPr>
          </a:p>
        </p:txBody>
      </p:sp>
      <p:sp>
        <p:nvSpPr>
          <p:cNvPr id="6" name="PlaceHolder 5"/>
          <p:cNvSpPr>
            <a:spLocks noGrp="1"/>
          </p:cNvSpPr>
          <p:nvPr>
            <p:ph type="ftr" idx="2"/>
          </p:nvPr>
        </p:nvSpPr>
        <p:spPr/>
        <p:txBody>
          <a:bodyPr/>
          <a:p>
            <a:r>
              <a:t>Footer</a:t>
            </a:r>
          </a:p>
        </p:txBody>
      </p:sp>
      <p:sp>
        <p:nvSpPr>
          <p:cNvPr id="7" name="PlaceHolder 6"/>
          <p:cNvSpPr>
            <a:spLocks noGrp="1"/>
          </p:cNvSpPr>
          <p:nvPr>
            <p:ph type="sldNum" idx="3"/>
          </p:nvPr>
        </p:nvSpPr>
        <p:spPr/>
        <p:txBody>
          <a:bodyPr/>
          <a:p>
            <a:fld id="{36EB220F-CC10-47A4-A533-D76B65516C36}" type="slidenum">
              <a:t>&lt;#&gt;</a:t>
            </a:fld>
          </a:p>
        </p:txBody>
      </p:sp>
      <p:sp>
        <p:nvSpPr>
          <p:cNvPr id="8" name="PlaceHolder 7"/>
          <p:cNvSpPr>
            <a:spLocks noGrp="1"/>
          </p:cNvSpPr>
          <p:nvPr>
            <p:ph type="dt" idx="1"/>
          </p:nvPr>
        </p:nvSpPr>
        <p:spPr/>
        <p:txBody>
          <a:bodyPr/>
          <a:p>
            <a:r>
              <a:rPr lang="en-US"/>
              <a:t/>
            </a: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AndTwoObj" preserve="1">
  <p:cSld name="Title Content and 2 Content">
    <p:spTree>
      <p:nvGrpSpPr>
        <p:cNvPr id="1" name=""/>
        <p:cNvGrpSpPr/>
        <p:nvPr/>
      </p:nvGrpSpPr>
      <p:grpSpPr>
        <a:xfrm>
          <a:off x="0" y="0"/>
          <a:ext cx="0" cy="0"/>
          <a:chOff x="0" y="0"/>
          <a:chExt cx="0" cy="0"/>
        </a:xfrm>
      </p:grpSpPr>
      <p:sp>
        <p:nvSpPr>
          <p:cNvPr id="20" name="PlaceHolder 1"/>
          <p:cNvSpPr>
            <a:spLocks noGrp="1"/>
          </p:cNvSpPr>
          <p:nvPr>
            <p:ph type="title"/>
          </p:nvPr>
        </p:nvSpPr>
        <p:spPr>
          <a:xfrm>
            <a:off x="457200" y="-20520"/>
            <a:ext cx="8229240" cy="359640"/>
          </a:xfrm>
          <a:prstGeom prst="rect">
            <a:avLst/>
          </a:prstGeom>
          <a:noFill/>
          <a:ln w="0">
            <a:noFill/>
          </a:ln>
        </p:spPr>
        <p:txBody>
          <a:bodyPr lIns="0" rIns="0" tIns="0" bIns="0" anchor="ctr">
            <a:noAutofit/>
          </a:bodyPr>
          <a:p>
            <a:pPr indent="0">
              <a:buNone/>
            </a:pPr>
            <a:endParaRPr b="0" lang="el-GR" sz="1800" spc="-1" strike="noStrike">
              <a:solidFill>
                <a:srgbClr val="000000"/>
              </a:solidFill>
              <a:latin typeface="Constantia"/>
            </a:endParaRPr>
          </a:p>
        </p:txBody>
      </p:sp>
      <p:sp>
        <p:nvSpPr>
          <p:cNvPr id="21" name="PlaceHolder 2"/>
          <p:cNvSpPr>
            <a:spLocks noGrp="1"/>
          </p:cNvSpPr>
          <p:nvPr>
            <p:ph/>
          </p:nvPr>
        </p:nvSpPr>
        <p:spPr>
          <a:xfrm>
            <a:off x="457200" y="555480"/>
            <a:ext cx="4015800" cy="4187520"/>
          </a:xfrm>
          <a:prstGeom prst="rect">
            <a:avLst/>
          </a:prstGeom>
          <a:noFill/>
          <a:ln w="0">
            <a:noFill/>
          </a:ln>
        </p:spPr>
        <p:txBody>
          <a:bodyPr lIns="0" rIns="0" tIns="0" bIns="0" anchor="t">
            <a:normAutofit/>
          </a:bodyPr>
          <a:p>
            <a:pPr indent="0">
              <a:spcBef>
                <a:spcPts val="1417"/>
              </a:spcBef>
              <a:buNone/>
            </a:pPr>
            <a:endParaRPr b="0" lang="el-GR" sz="2600" spc="-1" strike="noStrike">
              <a:solidFill>
                <a:srgbClr val="000000"/>
              </a:solidFill>
              <a:latin typeface="Calibri"/>
            </a:endParaRPr>
          </a:p>
        </p:txBody>
      </p:sp>
      <p:sp>
        <p:nvSpPr>
          <p:cNvPr id="22" name="PlaceHolder 3"/>
          <p:cNvSpPr>
            <a:spLocks noGrp="1"/>
          </p:cNvSpPr>
          <p:nvPr>
            <p:ph/>
          </p:nvPr>
        </p:nvSpPr>
        <p:spPr>
          <a:xfrm>
            <a:off x="4674240" y="555480"/>
            <a:ext cx="4015800" cy="1997280"/>
          </a:xfrm>
          <a:prstGeom prst="rect">
            <a:avLst/>
          </a:prstGeom>
          <a:noFill/>
          <a:ln w="0">
            <a:noFill/>
          </a:ln>
        </p:spPr>
        <p:txBody>
          <a:bodyPr lIns="0" rIns="0" tIns="0" bIns="0" anchor="t">
            <a:normAutofit/>
          </a:bodyPr>
          <a:p>
            <a:pPr indent="0">
              <a:spcBef>
                <a:spcPts val="1417"/>
              </a:spcBef>
              <a:buNone/>
            </a:pPr>
            <a:endParaRPr b="0" lang="el-GR" sz="2600" spc="-1" strike="noStrike">
              <a:solidFill>
                <a:srgbClr val="000000"/>
              </a:solidFill>
              <a:latin typeface="Calibri"/>
            </a:endParaRPr>
          </a:p>
        </p:txBody>
      </p:sp>
      <p:sp>
        <p:nvSpPr>
          <p:cNvPr id="23" name="PlaceHolder 4"/>
          <p:cNvSpPr>
            <a:spLocks noGrp="1"/>
          </p:cNvSpPr>
          <p:nvPr>
            <p:ph/>
          </p:nvPr>
        </p:nvSpPr>
        <p:spPr>
          <a:xfrm>
            <a:off x="4674240" y="2742840"/>
            <a:ext cx="4015800" cy="1997280"/>
          </a:xfrm>
          <a:prstGeom prst="rect">
            <a:avLst/>
          </a:prstGeom>
          <a:noFill/>
          <a:ln w="0">
            <a:noFill/>
          </a:ln>
        </p:spPr>
        <p:txBody>
          <a:bodyPr lIns="0" rIns="0" tIns="0" bIns="0" anchor="t">
            <a:normAutofit/>
          </a:bodyPr>
          <a:p>
            <a:pPr indent="0">
              <a:spcBef>
                <a:spcPts val="1417"/>
              </a:spcBef>
              <a:buNone/>
            </a:pPr>
            <a:endParaRPr b="0" lang="el-GR" sz="2600" spc="-1" strike="noStrike">
              <a:solidFill>
                <a:srgbClr val="000000"/>
              </a:solidFill>
              <a:latin typeface="Calibri"/>
            </a:endParaRPr>
          </a:p>
        </p:txBody>
      </p:sp>
      <p:sp>
        <p:nvSpPr>
          <p:cNvPr id="6" name="PlaceHolder 5"/>
          <p:cNvSpPr>
            <a:spLocks noGrp="1"/>
          </p:cNvSpPr>
          <p:nvPr>
            <p:ph type="ftr" idx="2"/>
          </p:nvPr>
        </p:nvSpPr>
        <p:spPr/>
        <p:txBody>
          <a:bodyPr/>
          <a:p>
            <a:r>
              <a:t>Footer</a:t>
            </a:r>
          </a:p>
        </p:txBody>
      </p:sp>
      <p:sp>
        <p:nvSpPr>
          <p:cNvPr id="7" name="PlaceHolder 6"/>
          <p:cNvSpPr>
            <a:spLocks noGrp="1"/>
          </p:cNvSpPr>
          <p:nvPr>
            <p:ph type="sldNum" idx="3"/>
          </p:nvPr>
        </p:nvSpPr>
        <p:spPr/>
        <p:txBody>
          <a:bodyPr/>
          <a:p>
            <a:fld id="{1B749074-692E-46AA-B4F2-EC2DEA9C8AC7}" type="slidenum">
              <a:t>&lt;#&gt;</a:t>
            </a:fld>
          </a:p>
        </p:txBody>
      </p:sp>
      <p:sp>
        <p:nvSpPr>
          <p:cNvPr id="8" name="PlaceHolder 7"/>
          <p:cNvSpPr>
            <a:spLocks noGrp="1"/>
          </p:cNvSpPr>
          <p:nvPr>
            <p:ph type="dt" idx="1"/>
          </p:nvPr>
        </p:nvSpPr>
        <p:spPr/>
        <p:txBody>
          <a:bodyPr/>
          <a:p>
            <a:r>
              <a:rPr lang="en-US"/>
              <a:t/>
            </a: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OverTx" preserve="1">
  <p:cSld name="Title, 2 Content over Content">
    <p:spTree>
      <p:nvGrpSpPr>
        <p:cNvPr id="1" name=""/>
        <p:cNvGrpSpPr/>
        <p:nvPr/>
      </p:nvGrpSpPr>
      <p:grpSpPr>
        <a:xfrm>
          <a:off x="0" y="0"/>
          <a:ext cx="0" cy="0"/>
          <a:chOff x="0" y="0"/>
          <a:chExt cx="0" cy="0"/>
        </a:xfrm>
      </p:grpSpPr>
      <p:sp>
        <p:nvSpPr>
          <p:cNvPr id="24" name="PlaceHolder 1"/>
          <p:cNvSpPr>
            <a:spLocks noGrp="1"/>
          </p:cNvSpPr>
          <p:nvPr>
            <p:ph type="title"/>
          </p:nvPr>
        </p:nvSpPr>
        <p:spPr>
          <a:xfrm>
            <a:off x="457200" y="-20520"/>
            <a:ext cx="8229240" cy="359640"/>
          </a:xfrm>
          <a:prstGeom prst="rect">
            <a:avLst/>
          </a:prstGeom>
          <a:noFill/>
          <a:ln w="0">
            <a:noFill/>
          </a:ln>
        </p:spPr>
        <p:txBody>
          <a:bodyPr lIns="0" rIns="0" tIns="0" bIns="0" anchor="ctr">
            <a:noAutofit/>
          </a:bodyPr>
          <a:p>
            <a:pPr indent="0">
              <a:buNone/>
            </a:pPr>
            <a:endParaRPr b="0" lang="el-GR" sz="1800" spc="-1" strike="noStrike">
              <a:solidFill>
                <a:srgbClr val="000000"/>
              </a:solidFill>
              <a:latin typeface="Constantia"/>
            </a:endParaRPr>
          </a:p>
        </p:txBody>
      </p:sp>
      <p:sp>
        <p:nvSpPr>
          <p:cNvPr id="25" name="PlaceHolder 2"/>
          <p:cNvSpPr>
            <a:spLocks noGrp="1"/>
          </p:cNvSpPr>
          <p:nvPr>
            <p:ph/>
          </p:nvPr>
        </p:nvSpPr>
        <p:spPr>
          <a:xfrm>
            <a:off x="457200" y="555480"/>
            <a:ext cx="4015800" cy="1997280"/>
          </a:xfrm>
          <a:prstGeom prst="rect">
            <a:avLst/>
          </a:prstGeom>
          <a:noFill/>
          <a:ln w="0">
            <a:noFill/>
          </a:ln>
        </p:spPr>
        <p:txBody>
          <a:bodyPr lIns="0" rIns="0" tIns="0" bIns="0" anchor="t">
            <a:normAutofit/>
          </a:bodyPr>
          <a:p>
            <a:pPr indent="0">
              <a:spcBef>
                <a:spcPts val="1417"/>
              </a:spcBef>
              <a:buNone/>
            </a:pPr>
            <a:endParaRPr b="0" lang="el-GR" sz="2600" spc="-1" strike="noStrike">
              <a:solidFill>
                <a:srgbClr val="000000"/>
              </a:solidFill>
              <a:latin typeface="Calibri"/>
            </a:endParaRPr>
          </a:p>
        </p:txBody>
      </p:sp>
      <p:sp>
        <p:nvSpPr>
          <p:cNvPr id="26" name="PlaceHolder 3"/>
          <p:cNvSpPr>
            <a:spLocks noGrp="1"/>
          </p:cNvSpPr>
          <p:nvPr>
            <p:ph/>
          </p:nvPr>
        </p:nvSpPr>
        <p:spPr>
          <a:xfrm>
            <a:off x="4674240" y="555480"/>
            <a:ext cx="4015800" cy="1997280"/>
          </a:xfrm>
          <a:prstGeom prst="rect">
            <a:avLst/>
          </a:prstGeom>
          <a:noFill/>
          <a:ln w="0">
            <a:noFill/>
          </a:ln>
        </p:spPr>
        <p:txBody>
          <a:bodyPr lIns="0" rIns="0" tIns="0" bIns="0" anchor="t">
            <a:normAutofit/>
          </a:bodyPr>
          <a:p>
            <a:pPr indent="0">
              <a:spcBef>
                <a:spcPts val="1417"/>
              </a:spcBef>
              <a:buNone/>
            </a:pPr>
            <a:endParaRPr b="0" lang="el-GR" sz="2600" spc="-1" strike="noStrike">
              <a:solidFill>
                <a:srgbClr val="000000"/>
              </a:solidFill>
              <a:latin typeface="Calibri"/>
            </a:endParaRPr>
          </a:p>
        </p:txBody>
      </p:sp>
      <p:sp>
        <p:nvSpPr>
          <p:cNvPr id="27" name="PlaceHolder 4"/>
          <p:cNvSpPr>
            <a:spLocks noGrp="1"/>
          </p:cNvSpPr>
          <p:nvPr>
            <p:ph/>
          </p:nvPr>
        </p:nvSpPr>
        <p:spPr>
          <a:xfrm>
            <a:off x="457200" y="2742840"/>
            <a:ext cx="8229240" cy="1997280"/>
          </a:xfrm>
          <a:prstGeom prst="rect">
            <a:avLst/>
          </a:prstGeom>
          <a:noFill/>
          <a:ln w="0">
            <a:noFill/>
          </a:ln>
        </p:spPr>
        <p:txBody>
          <a:bodyPr lIns="0" rIns="0" tIns="0" bIns="0" anchor="t">
            <a:normAutofit/>
          </a:bodyPr>
          <a:p>
            <a:pPr indent="0">
              <a:spcBef>
                <a:spcPts val="1417"/>
              </a:spcBef>
              <a:buNone/>
            </a:pPr>
            <a:endParaRPr b="0" lang="el-GR" sz="2600" spc="-1" strike="noStrike">
              <a:solidFill>
                <a:srgbClr val="000000"/>
              </a:solidFill>
              <a:latin typeface="Calibri"/>
            </a:endParaRPr>
          </a:p>
        </p:txBody>
      </p:sp>
      <p:sp>
        <p:nvSpPr>
          <p:cNvPr id="6" name="PlaceHolder 5"/>
          <p:cNvSpPr>
            <a:spLocks noGrp="1"/>
          </p:cNvSpPr>
          <p:nvPr>
            <p:ph type="ftr" idx="2"/>
          </p:nvPr>
        </p:nvSpPr>
        <p:spPr/>
        <p:txBody>
          <a:bodyPr/>
          <a:p>
            <a:r>
              <a:t>Footer</a:t>
            </a:r>
          </a:p>
        </p:txBody>
      </p:sp>
      <p:sp>
        <p:nvSpPr>
          <p:cNvPr id="7" name="PlaceHolder 6"/>
          <p:cNvSpPr>
            <a:spLocks noGrp="1"/>
          </p:cNvSpPr>
          <p:nvPr>
            <p:ph type="sldNum" idx="3"/>
          </p:nvPr>
        </p:nvSpPr>
        <p:spPr/>
        <p:txBody>
          <a:bodyPr/>
          <a:p>
            <a:fld id="{1E45D179-8894-4244-B1E4-11380102F0EE}" type="slidenum">
              <a:t>&lt;#&gt;</a:t>
            </a:fld>
          </a:p>
        </p:txBody>
      </p:sp>
      <p:sp>
        <p:nvSpPr>
          <p:cNvPr id="8" name="PlaceHolder 7"/>
          <p:cNvSpPr>
            <a:spLocks noGrp="1"/>
          </p:cNvSpPr>
          <p:nvPr>
            <p:ph type="dt" idx="1"/>
          </p:nvPr>
        </p:nvSpPr>
        <p:spPr/>
        <p:txBody>
          <a:bodyPr/>
          <a:p>
            <a:r>
              <a:rPr lang="en-US"/>
              <a:t/>
            </a: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 Id="rId9" Type="http://schemas.openxmlformats.org/officeDocument/2006/relationships/slideLayout" Target="../slideLayouts/slideLayout8.xml"/><Relationship Id="rId10" Type="http://schemas.openxmlformats.org/officeDocument/2006/relationships/slideLayout" Target="../slideLayouts/slideLayout9.xml"/><Relationship Id="rId11" Type="http://schemas.openxmlformats.org/officeDocument/2006/relationships/slideLayout" Target="../slideLayouts/slideLayout10.xml"/><Relationship Id="rId12" Type="http://schemas.openxmlformats.org/officeDocument/2006/relationships/slideLayout" Target="../slideLayouts/slideLayout11.xml"/><Relationship Id="rId13" Type="http://schemas.openxmlformats.org/officeDocument/2006/relationships/slideLayout" Target="../slideLayouts/slideLayout12.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13.xml"/><Relationship Id="rId4" Type="http://schemas.openxmlformats.org/officeDocument/2006/relationships/slideLayout" Target="../slideLayouts/slideLayout14.xml"/><Relationship Id="rId5" Type="http://schemas.openxmlformats.org/officeDocument/2006/relationships/slideLayout" Target="../slideLayouts/slideLayout15.xml"/><Relationship Id="rId6" Type="http://schemas.openxmlformats.org/officeDocument/2006/relationships/slideLayout" Target="../slideLayouts/slideLayout16.xml"/><Relationship Id="rId7" Type="http://schemas.openxmlformats.org/officeDocument/2006/relationships/slideLayout" Target="../slideLayouts/slideLayout17.xml"/><Relationship Id="rId8" Type="http://schemas.openxmlformats.org/officeDocument/2006/relationships/slideLayout" Target="../slideLayouts/slideLayout18.xml"/><Relationship Id="rId9" Type="http://schemas.openxmlformats.org/officeDocument/2006/relationships/slideLayout" Target="../slideLayouts/slideLayout19.xml"/><Relationship Id="rId10" Type="http://schemas.openxmlformats.org/officeDocument/2006/relationships/slideLayout" Target="../slideLayouts/slideLayout20.xml"/><Relationship Id="rId11" Type="http://schemas.openxmlformats.org/officeDocument/2006/relationships/slideLayout" Target="../slideLayouts/slideLayout21.xml"/><Relationship Id="rId12" Type="http://schemas.openxmlformats.org/officeDocument/2006/relationships/slideLayout" Target="../slideLayouts/slideLayout22.xml"/><Relationship Id="rId13" Type="http://schemas.openxmlformats.org/officeDocument/2006/relationships/slideLayout" Target="../slideLayouts/slideLayout23.xml"/><Relationship Id="rId14" Type="http://schemas.openxmlformats.org/officeDocument/2006/relationships/slideLayout" Target="../slideLayouts/slideLayout24.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4aa2d6"/>
            </a:gs>
            <a:gs pos="100000">
              <a:srgbClr val="002b36"/>
            </a:gs>
          </a:gsLst>
          <a:path path="circle">
            <a:fillToRect l="50000" t="55000" r="50000" b="45000"/>
          </a:path>
        </a:gradFill>
      </p:bgPr>
    </p:bg>
    <p:spTree>
      <p:nvGrpSpPr>
        <p:cNvPr id="1" name=""/>
        <p:cNvGrpSpPr/>
        <p:nvPr/>
      </p:nvGrpSpPr>
      <p:grpSpPr>
        <a:xfrm>
          <a:off x="0" y="0"/>
          <a:ext cx="0" cy="0"/>
          <a:chOff x="0" y="0"/>
          <a:chExt cx="0" cy="0"/>
        </a:xfrm>
      </p:grpSpPr>
      <p:sp>
        <p:nvSpPr>
          <p:cNvPr id="0" name="6 - Ελεύθερη σχεδίαση"/>
          <p:cNvSpPr/>
          <p:nvPr/>
        </p:nvSpPr>
        <p:spPr>
          <a:xfrm>
            <a:off x="-9360" y="-5400"/>
            <a:ext cx="9162720" cy="780840"/>
          </a:xfrm>
          <a:custGeom>
            <a:avLst/>
            <a:gdLst/>
            <a:ahLst/>
            <a:rect l="l" t="t" r="r" b="b"/>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rotWithShape="0">
            <a:gsLst>
              <a:gs pos="0">
                <a:srgbClr val="0074a0">
                  <a:alpha val="45098"/>
                </a:srgbClr>
              </a:gs>
              <a:gs pos="100000">
                <a:srgbClr val="00c4cd">
                  <a:alpha val="55294"/>
                </a:srgbClr>
              </a:gs>
            </a:gsLst>
            <a:lin ang="5400000"/>
          </a:gradFill>
          <a:ln w="9525">
            <a:noFill/>
          </a:ln>
        </p:spPr>
        <p:style>
          <a:lnRef idx="0"/>
          <a:fillRef idx="0"/>
          <a:effectRef idx="0"/>
          <a:fontRef idx="minor"/>
        </p:style>
        <p:txBody>
          <a:bodyPr anchor="t">
            <a:noAutofit/>
          </a:bodyPr>
          <a:p>
            <a:pPr>
              <a:lnSpc>
                <a:spcPct val="100000"/>
              </a:lnSpc>
            </a:pPr>
            <a:endParaRPr b="0" lang="en-US" sz="1800" spc="-1" strike="noStrike">
              <a:solidFill>
                <a:srgbClr val="ffffff"/>
              </a:solidFill>
              <a:latin typeface="Constantia"/>
            </a:endParaRPr>
          </a:p>
        </p:txBody>
      </p:sp>
      <p:sp>
        <p:nvSpPr>
          <p:cNvPr id="1" name="7 - Ελεύθερη σχεδίαση"/>
          <p:cNvSpPr/>
          <p:nvPr/>
        </p:nvSpPr>
        <p:spPr>
          <a:xfrm>
            <a:off x="4381560" y="-5400"/>
            <a:ext cx="4762080" cy="478440"/>
          </a:xfrm>
          <a:custGeom>
            <a:avLst/>
            <a:gdLst/>
            <a:ahLst/>
            <a:rect l="l" t="t" r="r" b="b"/>
            <a:pathLst>
              <a:path w="3000" h="595">
                <a:moveTo>
                  <a:pt x="0" y="0"/>
                </a:moveTo>
                <a:cubicBezTo>
                  <a:pt x="174" y="102"/>
                  <a:pt x="1168" y="533"/>
                  <a:pt x="1668" y="564"/>
                </a:cubicBezTo>
                <a:cubicBezTo>
                  <a:pt x="2168" y="595"/>
                  <a:pt x="2778" y="279"/>
                  <a:pt x="3000" y="186"/>
                </a:cubicBezTo>
                <a:lnTo>
                  <a:pt x="3000" y="6"/>
                </a:lnTo>
                <a:lnTo>
                  <a:pt x="0" y="0"/>
                </a:lnTo>
                <a:close/>
              </a:path>
            </a:pathLst>
          </a:custGeom>
          <a:gradFill rotWithShape="0">
            <a:gsLst>
              <a:gs pos="20000">
                <a:srgbClr val="008abf">
                  <a:alpha val="45098"/>
                </a:srgbClr>
              </a:gs>
              <a:gs pos="100000">
                <a:srgbClr val="00a0a8">
                  <a:alpha val="30196"/>
                </a:srgbClr>
              </a:gs>
            </a:gsLst>
            <a:lin ang="16200000"/>
          </a:gradFill>
          <a:ln w="9525">
            <a:noFill/>
          </a:ln>
        </p:spPr>
        <p:style>
          <a:lnRef idx="0"/>
          <a:fillRef idx="0"/>
          <a:effectRef idx="0"/>
          <a:fontRef idx="minor"/>
        </p:style>
        <p:txBody>
          <a:bodyPr anchor="t">
            <a:noAutofit/>
          </a:bodyPr>
          <a:p>
            <a:pPr>
              <a:lnSpc>
                <a:spcPct val="100000"/>
              </a:lnSpc>
            </a:pPr>
            <a:endParaRPr b="0" lang="en-US" sz="1800" spc="-1" strike="noStrike">
              <a:solidFill>
                <a:srgbClr val="ffffff"/>
              </a:solidFill>
              <a:latin typeface="Constantia"/>
            </a:endParaRPr>
          </a:p>
        </p:txBody>
      </p:sp>
      <p:sp>
        <p:nvSpPr>
          <p:cNvPr id="2" name="PlaceHolder 1"/>
          <p:cNvSpPr>
            <a:spLocks noGrp="1"/>
          </p:cNvSpPr>
          <p:nvPr>
            <p:ph type="title"/>
          </p:nvPr>
        </p:nvSpPr>
        <p:spPr>
          <a:xfrm>
            <a:off x="533520" y="1028880"/>
            <a:ext cx="7851240" cy="1371240"/>
          </a:xfrm>
          <a:prstGeom prst="rect">
            <a:avLst/>
          </a:prstGeom>
          <a:noFill/>
          <a:ln w="0">
            <a:noFill/>
          </a:ln>
        </p:spPr>
        <p:txBody>
          <a:bodyPr lIns="90000" rIns="18360" tIns="0" bIns="0" anchor="b">
            <a:normAutofit fontScale="82000"/>
          </a:bodyPr>
          <a:p>
            <a:pPr indent="0" algn="r">
              <a:lnSpc>
                <a:spcPct val="100000"/>
              </a:lnSpc>
              <a:buNone/>
            </a:pPr>
            <a:r>
              <a:rPr b="1" lang="el-GR" sz="5600" spc="-1" strike="noStrike">
                <a:solidFill>
                  <a:srgbClr val="50e0ea"/>
                </a:solidFill>
                <a:latin typeface="Calibri"/>
              </a:rPr>
              <a:t>Kλικ για επεξεργασία του τίτλου</a:t>
            </a:r>
            <a:endParaRPr b="0" lang="el-GR" sz="5600" spc="-1" strike="noStrike">
              <a:solidFill>
                <a:srgbClr val="ffffff"/>
              </a:solidFill>
              <a:latin typeface="Constantia"/>
            </a:endParaRPr>
          </a:p>
        </p:txBody>
      </p:sp>
      <p:sp>
        <p:nvSpPr>
          <p:cNvPr id="3" name="PlaceHolder 2"/>
          <p:cNvSpPr>
            <a:spLocks noGrp="1"/>
          </p:cNvSpPr>
          <p:nvPr>
            <p:ph type="dt" idx="1"/>
          </p:nvPr>
        </p:nvSpPr>
        <p:spPr>
          <a:xfrm>
            <a:off x="457200" y="4767120"/>
            <a:ext cx="2133360" cy="273600"/>
          </a:xfrm>
          <a:prstGeom prst="rect">
            <a:avLst/>
          </a:prstGeom>
          <a:noFill/>
          <a:ln w="0">
            <a:noFill/>
          </a:ln>
        </p:spPr>
        <p:txBody>
          <a:bodyPr lIns="0" rIns="0" tIns="0" bIns="0" anchor="b">
            <a:noAutofit/>
          </a:bodyPr>
          <a:lstStyle>
            <a:lvl1pPr indent="0">
              <a:lnSpc>
                <a:spcPct val="100000"/>
              </a:lnSpc>
              <a:buNone/>
              <a:defRPr b="0" lang="el-GR" sz="1200" spc="-1" strike="noStrike">
                <a:solidFill>
                  <a:srgbClr val="d1eaed"/>
                </a:solidFill>
                <a:latin typeface="Constantia"/>
              </a:defRPr>
            </a:lvl1pPr>
          </a:lstStyle>
          <a:p>
            <a:pPr indent="0">
              <a:lnSpc>
                <a:spcPct val="100000"/>
              </a:lnSpc>
              <a:buNone/>
            </a:pPr>
            <a:r>
              <a:rPr b="0" lang="el-GR" sz="1200" spc="-1" strike="noStrike">
                <a:solidFill>
                  <a:srgbClr val="d1eaed"/>
                </a:solidFill>
                <a:latin typeface="Constantia"/>
              </a:rPr>
              <a:t>&lt;date/time&gt;</a:t>
            </a:r>
            <a:endParaRPr b="0" lang="en-US" sz="1200" spc="-1" strike="noStrike">
              <a:solidFill>
                <a:srgbClr val="000000"/>
              </a:solidFill>
              <a:latin typeface="Times New Roman"/>
            </a:endParaRPr>
          </a:p>
        </p:txBody>
      </p:sp>
      <p:sp>
        <p:nvSpPr>
          <p:cNvPr id="4" name="PlaceHolder 3"/>
          <p:cNvSpPr>
            <a:spLocks noGrp="1"/>
          </p:cNvSpPr>
          <p:nvPr>
            <p:ph type="ftr" idx="2"/>
          </p:nvPr>
        </p:nvSpPr>
        <p:spPr>
          <a:xfrm>
            <a:off x="2666880" y="4767120"/>
            <a:ext cx="3352320" cy="273600"/>
          </a:xfrm>
          <a:prstGeom prst="rect">
            <a:avLst/>
          </a:prstGeom>
          <a:noFill/>
          <a:ln w="0">
            <a:noFill/>
          </a:ln>
        </p:spPr>
        <p:txBody>
          <a:bodyPr lIns="0" rIns="0" tIns="0" bIns="0" anchor="b">
            <a:noAutofit/>
          </a:bodyPr>
          <a:lstStyle>
            <a:lvl1pPr indent="0" algn="ctr">
              <a:buNone/>
              <a:defRPr b="0" lang="en-US" sz="1400" spc="-1" strike="noStrike">
                <a:solidFill>
                  <a:srgbClr val="000000"/>
                </a:solidFill>
                <a:latin typeface="Times New Roman"/>
              </a:defRPr>
            </a:lvl1pPr>
          </a:lstStyle>
          <a:p>
            <a:pPr indent="0" algn="ctr">
              <a:buNone/>
            </a:pPr>
            <a:r>
              <a:rPr b="0" lang="en-US" sz="1400" spc="-1" strike="noStrike">
                <a:solidFill>
                  <a:srgbClr val="000000"/>
                </a:solidFill>
                <a:latin typeface="Times New Roman"/>
              </a:rPr>
              <a:t>&lt;footer&gt;</a:t>
            </a:r>
            <a:endParaRPr b="0" lang="en-US" sz="1400" spc="-1" strike="noStrike">
              <a:solidFill>
                <a:srgbClr val="000000"/>
              </a:solidFill>
              <a:latin typeface="Times New Roman"/>
            </a:endParaRPr>
          </a:p>
        </p:txBody>
      </p:sp>
      <p:sp>
        <p:nvSpPr>
          <p:cNvPr id="5" name="PlaceHolder 4"/>
          <p:cNvSpPr>
            <a:spLocks noGrp="1"/>
          </p:cNvSpPr>
          <p:nvPr>
            <p:ph type="sldNum" idx="3"/>
          </p:nvPr>
        </p:nvSpPr>
        <p:spPr>
          <a:xfrm>
            <a:off x="7924680" y="4767120"/>
            <a:ext cx="761760" cy="273600"/>
          </a:xfrm>
          <a:prstGeom prst="rect">
            <a:avLst/>
          </a:prstGeom>
          <a:noFill/>
          <a:ln w="0">
            <a:noFill/>
          </a:ln>
        </p:spPr>
        <p:txBody>
          <a:bodyPr lIns="0" rIns="0" tIns="0" bIns="0" anchor="b">
            <a:noAutofit/>
          </a:bodyPr>
          <a:lstStyle>
            <a:lvl1pPr indent="0" algn="r">
              <a:lnSpc>
                <a:spcPct val="100000"/>
              </a:lnSpc>
              <a:buNone/>
              <a:defRPr b="0" lang="el-GR" sz="1200" spc="-1" strike="noStrike">
                <a:solidFill>
                  <a:srgbClr val="d1eaed"/>
                </a:solidFill>
                <a:latin typeface="Constantia"/>
              </a:defRPr>
            </a:lvl1pPr>
          </a:lstStyle>
          <a:p>
            <a:pPr indent="0" algn="r">
              <a:lnSpc>
                <a:spcPct val="100000"/>
              </a:lnSpc>
              <a:buNone/>
            </a:pPr>
            <a:fld id="{8701520E-767F-4369-979E-B7C42BF56A30}" type="slidenum">
              <a:rPr b="0" lang="el-GR" sz="1200" spc="-1" strike="noStrike">
                <a:solidFill>
                  <a:srgbClr val="d1eaed"/>
                </a:solidFill>
                <a:latin typeface="Constantia"/>
              </a:rPr>
              <a:t>&lt;number&gt;</a:t>
            </a:fld>
            <a:endParaRPr b="0" lang="en-US" sz="1200" spc="-1" strike="noStrike">
              <a:solidFill>
                <a:srgbClr val="000000"/>
              </a:solidFill>
              <a:latin typeface="Times New Roman"/>
            </a:endParaRPr>
          </a:p>
        </p:txBody>
      </p:sp>
      <p:sp>
        <p:nvSpPr>
          <p:cNvPr id="6" name="PlaceHolder 5"/>
          <p:cNvSpPr>
            <a:spLocks noGrp="1"/>
          </p:cNvSpPr>
          <p:nvPr>
            <p:ph type="body"/>
          </p:nvPr>
        </p:nvSpPr>
        <p:spPr>
          <a:xfrm>
            <a:off x="457200" y="1203480"/>
            <a:ext cx="8229240" cy="2982960"/>
          </a:xfrm>
          <a:prstGeom prst="rect">
            <a:avLst/>
          </a:prstGeom>
          <a:noFill/>
          <a:ln w="0">
            <a:noFill/>
          </a:ln>
        </p:spPr>
        <p:txBody>
          <a:bodyPr lIns="0" rIns="0" tIns="0" bIns="0" anchor="t">
            <a:normAutofit/>
          </a:bodyPr>
          <a:p>
            <a:pPr marL="432000" indent="-324000">
              <a:spcBef>
                <a:spcPts val="1417"/>
              </a:spcBef>
              <a:buClr>
                <a:srgbClr val="000000"/>
              </a:buClr>
              <a:buSzPct val="45000"/>
              <a:buFont typeface="Wingdings" charset="2"/>
              <a:buChar char=""/>
            </a:pPr>
            <a:r>
              <a:rPr b="0" lang="el-GR" sz="2600" spc="-1" strike="noStrike">
                <a:solidFill>
                  <a:srgbClr val="ffffff"/>
                </a:solidFill>
                <a:latin typeface="Calibri"/>
              </a:rPr>
              <a:t>Click to edit the outline text format</a:t>
            </a:r>
            <a:endParaRPr b="0" lang="el-GR" sz="2600" spc="-1" strike="noStrike">
              <a:solidFill>
                <a:srgbClr val="ffffff"/>
              </a:solidFill>
              <a:latin typeface="Calibri"/>
            </a:endParaRPr>
          </a:p>
          <a:p>
            <a:pPr lvl="1" marL="864000" indent="-324000">
              <a:spcBef>
                <a:spcPts val="1134"/>
              </a:spcBef>
              <a:buClr>
                <a:srgbClr val="000000"/>
              </a:buClr>
              <a:buSzPct val="75000"/>
              <a:buFont typeface="Symbol" charset="2"/>
              <a:buChar char=""/>
            </a:pPr>
            <a:r>
              <a:rPr b="0" lang="el-GR" sz="2100" spc="-1" strike="noStrike">
                <a:solidFill>
                  <a:srgbClr val="ffffff"/>
                </a:solidFill>
                <a:latin typeface="Calibri"/>
              </a:rPr>
              <a:t>Second Outline Level</a:t>
            </a:r>
            <a:endParaRPr b="0" lang="el-GR" sz="2100" spc="-1" strike="noStrike">
              <a:solidFill>
                <a:srgbClr val="ffffff"/>
              </a:solidFill>
              <a:latin typeface="Calibri"/>
            </a:endParaRPr>
          </a:p>
          <a:p>
            <a:pPr lvl="2" marL="1296000" indent="-288000">
              <a:spcBef>
                <a:spcPts val="850"/>
              </a:spcBef>
              <a:buClr>
                <a:srgbClr val="000000"/>
              </a:buClr>
              <a:buSzPct val="45000"/>
              <a:buFont typeface="Wingdings" charset="2"/>
              <a:buChar char=""/>
            </a:pPr>
            <a:r>
              <a:rPr b="0" lang="el-GR" sz="2000" spc="-1" strike="noStrike">
                <a:solidFill>
                  <a:srgbClr val="ffffff"/>
                </a:solidFill>
                <a:latin typeface="Calibri"/>
              </a:rPr>
              <a:t>Third Outline Level</a:t>
            </a:r>
            <a:endParaRPr b="0" lang="el-GR" sz="2000" spc="-1" strike="noStrike">
              <a:solidFill>
                <a:srgbClr val="ffffff"/>
              </a:solidFill>
              <a:latin typeface="Calibri"/>
            </a:endParaRPr>
          </a:p>
          <a:p>
            <a:pPr lvl="3" marL="1728000" indent="-216000">
              <a:spcBef>
                <a:spcPts val="567"/>
              </a:spcBef>
              <a:buClr>
                <a:srgbClr val="000000"/>
              </a:buClr>
              <a:buSzPct val="75000"/>
              <a:buFont typeface="Symbol" charset="2"/>
              <a:buChar char=""/>
            </a:pPr>
            <a:r>
              <a:rPr b="0" lang="el-GR" sz="2000" spc="-1" strike="noStrike">
                <a:solidFill>
                  <a:srgbClr val="ffffff"/>
                </a:solidFill>
                <a:latin typeface="Calibri"/>
              </a:rPr>
              <a:t>Fourth Outline Level</a:t>
            </a:r>
            <a:endParaRPr b="0" lang="el-GR" sz="2000" spc="-1" strike="noStrike">
              <a:solidFill>
                <a:srgbClr val="ffffff"/>
              </a:solidFill>
              <a:latin typeface="Calibri"/>
            </a:endParaRPr>
          </a:p>
          <a:p>
            <a:pPr lvl="4" marL="2160000" indent="-216000">
              <a:spcBef>
                <a:spcPts val="283"/>
              </a:spcBef>
              <a:buClr>
                <a:srgbClr val="000000"/>
              </a:buClr>
              <a:buSzPct val="45000"/>
              <a:buFont typeface="Wingdings" charset="2"/>
              <a:buChar char=""/>
            </a:pPr>
            <a:r>
              <a:rPr b="0" lang="el-GR" sz="2000" spc="-1" strike="noStrike">
                <a:solidFill>
                  <a:srgbClr val="ffffff"/>
                </a:solidFill>
                <a:latin typeface="Calibri"/>
              </a:rPr>
              <a:t>Fifth Outline Level</a:t>
            </a:r>
            <a:endParaRPr b="0" lang="el-GR" sz="2000" spc="-1" strike="noStrike">
              <a:solidFill>
                <a:srgbClr val="ffffff"/>
              </a:solidFill>
              <a:latin typeface="Calibri"/>
            </a:endParaRPr>
          </a:p>
          <a:p>
            <a:pPr lvl="5" marL="2592000" indent="-216000">
              <a:spcBef>
                <a:spcPts val="283"/>
              </a:spcBef>
              <a:buClr>
                <a:srgbClr val="000000"/>
              </a:buClr>
              <a:buSzPct val="45000"/>
              <a:buFont typeface="Wingdings" charset="2"/>
              <a:buChar char=""/>
            </a:pPr>
            <a:r>
              <a:rPr b="0" lang="el-GR" sz="2000" spc="-1" strike="noStrike">
                <a:solidFill>
                  <a:srgbClr val="ffffff"/>
                </a:solidFill>
                <a:latin typeface="Calibri"/>
              </a:rPr>
              <a:t>Sixth Outline Level</a:t>
            </a:r>
            <a:endParaRPr b="0" lang="el-GR" sz="2000" spc="-1" strike="noStrike">
              <a:solidFill>
                <a:srgbClr val="ffffff"/>
              </a:solidFill>
              <a:latin typeface="Calibri"/>
            </a:endParaRPr>
          </a:p>
          <a:p>
            <a:pPr lvl="6" marL="3024000" indent="-216000">
              <a:spcBef>
                <a:spcPts val="283"/>
              </a:spcBef>
              <a:buClr>
                <a:srgbClr val="000000"/>
              </a:buClr>
              <a:buSzPct val="45000"/>
              <a:buFont typeface="Wingdings" charset="2"/>
              <a:buChar char=""/>
            </a:pPr>
            <a:r>
              <a:rPr b="0" lang="el-GR" sz="2000" spc="-1" strike="noStrike">
                <a:solidFill>
                  <a:srgbClr val="ffffff"/>
                </a:solidFill>
                <a:latin typeface="Calibri"/>
              </a:rPr>
              <a:t>Seventh Outline Level</a:t>
            </a:r>
            <a:endParaRPr b="0" lang="el-GR" sz="2000" spc="-1" strike="noStrike">
              <a:solidFill>
                <a:srgbClr val="ffffff"/>
              </a:solidFill>
              <a:latin typeface="Calibri"/>
            </a:endParaRPr>
          </a:p>
        </p:txBody>
      </p:sp>
    </p:spTree>
  </p:cSld>
  <p:clrMap bg1="lt1" bg2="lt2" tx1="dk1" tx2="dk2" accent1="accent1" accent2="accent2" accent3="accent3" accent4="accent4" accent5="accent5" accent6="accent6" hlink="hlink" folHlink="folHlink"/>
  <p:sldLayoutIdLst>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tile tx="0" ty="0" sx="64772" sy="64772" algn="tl"/>
        </a:blipFill>
      </p:bgPr>
    </p:bg>
    <p:spTree>
      <p:nvGrpSpPr>
        <p:cNvPr id="1" name=""/>
        <p:cNvGrpSpPr/>
        <p:nvPr/>
      </p:nvGrpSpPr>
      <p:grpSpPr>
        <a:xfrm>
          <a:off x="0" y="0"/>
          <a:ext cx="0" cy="0"/>
          <a:chOff x="0" y="0"/>
          <a:chExt cx="0" cy="0"/>
        </a:xfrm>
      </p:grpSpPr>
      <p:sp>
        <p:nvSpPr>
          <p:cNvPr id="43" name="6 - Ελεύθερη σχεδίαση"/>
          <p:cNvSpPr/>
          <p:nvPr/>
        </p:nvSpPr>
        <p:spPr>
          <a:xfrm>
            <a:off x="-9360" y="-5400"/>
            <a:ext cx="9162720" cy="780840"/>
          </a:xfrm>
          <a:custGeom>
            <a:avLst/>
            <a:gdLst/>
            <a:ahLst/>
            <a:rect l="l" t="t" r="r" b="b"/>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rotWithShape="0">
            <a:gsLst>
              <a:gs pos="0">
                <a:srgbClr val="0074a0">
                  <a:alpha val="45098"/>
                </a:srgbClr>
              </a:gs>
              <a:gs pos="100000">
                <a:srgbClr val="00c4cd">
                  <a:alpha val="55294"/>
                </a:srgbClr>
              </a:gs>
            </a:gsLst>
            <a:lin ang="5400000"/>
          </a:gradFill>
          <a:ln w="9525">
            <a:noFill/>
          </a:ln>
        </p:spPr>
        <p:style>
          <a:lnRef idx="0"/>
          <a:fillRef idx="0"/>
          <a:effectRef idx="0"/>
          <a:fontRef idx="minor"/>
        </p:style>
        <p:txBody>
          <a:bodyPr anchor="t">
            <a:noAutofit/>
          </a:bodyPr>
          <a:p>
            <a:pPr>
              <a:lnSpc>
                <a:spcPct val="100000"/>
              </a:lnSpc>
            </a:pPr>
            <a:endParaRPr b="0" lang="en-US" sz="1800" spc="-1" strike="noStrike">
              <a:solidFill>
                <a:srgbClr val="000000"/>
              </a:solidFill>
              <a:latin typeface="Constantia"/>
            </a:endParaRPr>
          </a:p>
        </p:txBody>
      </p:sp>
      <p:sp>
        <p:nvSpPr>
          <p:cNvPr id="44" name="7 - Ελεύθερη σχεδίαση"/>
          <p:cNvSpPr/>
          <p:nvPr/>
        </p:nvSpPr>
        <p:spPr>
          <a:xfrm>
            <a:off x="4381560" y="-5400"/>
            <a:ext cx="4762080" cy="478440"/>
          </a:xfrm>
          <a:custGeom>
            <a:avLst/>
            <a:gdLst/>
            <a:ahLst/>
            <a:rect l="l" t="t" r="r" b="b"/>
            <a:pathLst>
              <a:path w="3000" h="595">
                <a:moveTo>
                  <a:pt x="0" y="0"/>
                </a:moveTo>
                <a:cubicBezTo>
                  <a:pt x="174" y="102"/>
                  <a:pt x="1168" y="533"/>
                  <a:pt x="1668" y="564"/>
                </a:cubicBezTo>
                <a:cubicBezTo>
                  <a:pt x="2168" y="595"/>
                  <a:pt x="2778" y="279"/>
                  <a:pt x="3000" y="186"/>
                </a:cubicBezTo>
                <a:lnTo>
                  <a:pt x="3000" y="6"/>
                </a:lnTo>
                <a:lnTo>
                  <a:pt x="0" y="0"/>
                </a:lnTo>
                <a:close/>
              </a:path>
            </a:pathLst>
          </a:custGeom>
          <a:gradFill rotWithShape="0">
            <a:gsLst>
              <a:gs pos="20000">
                <a:srgbClr val="008abf">
                  <a:alpha val="45098"/>
                </a:srgbClr>
              </a:gs>
              <a:gs pos="100000">
                <a:srgbClr val="00a0a8">
                  <a:alpha val="30196"/>
                </a:srgbClr>
              </a:gs>
            </a:gsLst>
            <a:lin ang="16200000"/>
          </a:gradFill>
          <a:ln w="9525">
            <a:noFill/>
          </a:ln>
        </p:spPr>
        <p:style>
          <a:lnRef idx="0"/>
          <a:fillRef idx="0"/>
          <a:effectRef idx="0"/>
          <a:fontRef idx="minor"/>
        </p:style>
        <p:txBody>
          <a:bodyPr anchor="t">
            <a:noAutofit/>
          </a:bodyPr>
          <a:p>
            <a:pPr>
              <a:lnSpc>
                <a:spcPct val="100000"/>
              </a:lnSpc>
            </a:pPr>
            <a:endParaRPr b="0" lang="en-US" sz="1800" spc="-1" strike="noStrike">
              <a:solidFill>
                <a:srgbClr val="000000"/>
              </a:solidFill>
              <a:latin typeface="Constantia"/>
            </a:endParaRPr>
          </a:p>
        </p:txBody>
      </p:sp>
      <p:sp>
        <p:nvSpPr>
          <p:cNvPr id="45" name="PlaceHolder 1"/>
          <p:cNvSpPr>
            <a:spLocks noGrp="1"/>
          </p:cNvSpPr>
          <p:nvPr>
            <p:ph type="title"/>
          </p:nvPr>
        </p:nvSpPr>
        <p:spPr>
          <a:xfrm>
            <a:off x="457200" y="-20520"/>
            <a:ext cx="8229240" cy="359640"/>
          </a:xfrm>
          <a:prstGeom prst="rect">
            <a:avLst/>
          </a:prstGeom>
          <a:noFill/>
          <a:ln w="0">
            <a:noFill/>
          </a:ln>
        </p:spPr>
        <p:txBody>
          <a:bodyPr lIns="90000" rIns="90000" tIns="45000" bIns="45000" anchor="t">
            <a:noAutofit/>
          </a:bodyPr>
          <a:p>
            <a:pPr indent="0" algn="ctr">
              <a:lnSpc>
                <a:spcPct val="100000"/>
              </a:lnSpc>
              <a:buNone/>
            </a:pPr>
            <a:r>
              <a:rPr b="0" lang="el-GR" sz="2300" spc="-1" strike="noStrike">
                <a:solidFill>
                  <a:srgbClr val="04617b"/>
                </a:solidFill>
                <a:latin typeface="Calibri"/>
              </a:rPr>
              <a:t>Ιστορική αναδρομή - Εισαγωγή</a:t>
            </a:r>
            <a:endParaRPr b="0" lang="el-GR" sz="2300" spc="-1" strike="noStrike">
              <a:solidFill>
                <a:srgbClr val="000000"/>
              </a:solidFill>
              <a:latin typeface="Constantia"/>
            </a:endParaRPr>
          </a:p>
        </p:txBody>
      </p:sp>
      <p:sp>
        <p:nvSpPr>
          <p:cNvPr id="46" name="PlaceHolder 2"/>
          <p:cNvSpPr>
            <a:spLocks noGrp="1"/>
          </p:cNvSpPr>
          <p:nvPr>
            <p:ph type="body"/>
          </p:nvPr>
        </p:nvSpPr>
        <p:spPr>
          <a:xfrm>
            <a:off x="457200" y="555480"/>
            <a:ext cx="8229240" cy="4187520"/>
          </a:xfrm>
          <a:prstGeom prst="rect">
            <a:avLst/>
          </a:prstGeom>
          <a:noFill/>
          <a:ln w="0">
            <a:noFill/>
          </a:ln>
        </p:spPr>
        <p:txBody>
          <a:bodyPr lIns="90000" rIns="90000" tIns="45000" bIns="45000" anchor="t">
            <a:noAutofit/>
          </a:bodyPr>
          <a:p>
            <a:pPr marL="274320" indent="-274320">
              <a:lnSpc>
                <a:spcPct val="100000"/>
              </a:lnSpc>
              <a:spcBef>
                <a:spcPts val="519"/>
              </a:spcBef>
              <a:buClr>
                <a:srgbClr val="0bd0d9"/>
              </a:buClr>
              <a:buSzPct val="95000"/>
              <a:buFont typeface="Wingdings 2" charset="2"/>
              <a:buChar char=""/>
            </a:pPr>
            <a:r>
              <a:rPr b="0" lang="el-GR" sz="2600" spc="-1" strike="noStrike">
                <a:solidFill>
                  <a:srgbClr val="000000"/>
                </a:solidFill>
                <a:latin typeface="Calibri"/>
              </a:rPr>
              <a:t>Kλικ για επεξεργασία των στυλ του υποδείγματος</a:t>
            </a:r>
            <a:endParaRPr b="0" lang="el-GR" sz="2600" spc="-1" strike="noStrike">
              <a:solidFill>
                <a:srgbClr val="000000"/>
              </a:solidFill>
              <a:latin typeface="Calibri"/>
            </a:endParaRPr>
          </a:p>
          <a:p>
            <a:pPr lvl="1" marL="640080" indent="-246960">
              <a:lnSpc>
                <a:spcPct val="100000"/>
              </a:lnSpc>
              <a:spcBef>
                <a:spcPts val="479"/>
              </a:spcBef>
              <a:buClr>
                <a:srgbClr val="0f6fc6"/>
              </a:buClr>
              <a:buSzPct val="85000"/>
              <a:buFont typeface="Wingdings 2" charset="2"/>
              <a:buChar char=""/>
            </a:pPr>
            <a:r>
              <a:rPr b="0" lang="el-GR" sz="2400" spc="-1" strike="noStrike">
                <a:solidFill>
                  <a:srgbClr val="000000"/>
                </a:solidFill>
                <a:latin typeface="Calibri"/>
              </a:rPr>
              <a:t>Δεύτερου επιπέδου</a:t>
            </a:r>
            <a:endParaRPr b="0" lang="el-GR" sz="2400" spc="-1" strike="noStrike">
              <a:solidFill>
                <a:srgbClr val="000000"/>
              </a:solidFill>
              <a:latin typeface="Calibri"/>
            </a:endParaRPr>
          </a:p>
          <a:p>
            <a:pPr lvl="2" marL="914400" indent="-246960">
              <a:lnSpc>
                <a:spcPct val="100000"/>
              </a:lnSpc>
              <a:spcBef>
                <a:spcPts val="420"/>
              </a:spcBef>
              <a:buClr>
                <a:srgbClr val="009dd9"/>
              </a:buClr>
              <a:buSzPct val="70000"/>
              <a:buFont typeface="Wingdings 2" charset="2"/>
              <a:buChar char=""/>
            </a:pPr>
            <a:r>
              <a:rPr b="0" lang="el-GR" sz="2100" spc="-1" strike="noStrike">
                <a:solidFill>
                  <a:srgbClr val="000000"/>
                </a:solidFill>
                <a:latin typeface="Calibri"/>
              </a:rPr>
              <a:t>Τρίτου επιπέδου</a:t>
            </a:r>
            <a:endParaRPr b="0" lang="el-GR" sz="2100" spc="-1" strike="noStrike">
              <a:solidFill>
                <a:srgbClr val="000000"/>
              </a:solidFill>
              <a:latin typeface="Calibri"/>
            </a:endParaRPr>
          </a:p>
          <a:p>
            <a:pPr lvl="3" marL="1188720" indent="-210240">
              <a:lnSpc>
                <a:spcPct val="100000"/>
              </a:lnSpc>
              <a:spcBef>
                <a:spcPts val="400"/>
              </a:spcBef>
              <a:buClr>
                <a:srgbClr val="0bd0d9"/>
              </a:buClr>
              <a:buSzPct val="65000"/>
              <a:buFont typeface="Wingdings 2" charset="2"/>
              <a:buChar char=""/>
            </a:pPr>
            <a:r>
              <a:rPr b="0" lang="el-GR" sz="2000" spc="-1" strike="noStrike">
                <a:solidFill>
                  <a:srgbClr val="000000"/>
                </a:solidFill>
                <a:latin typeface="Calibri"/>
              </a:rPr>
              <a:t>Τέταρτου επιπέδου</a:t>
            </a:r>
            <a:endParaRPr b="0" lang="el-GR" sz="2000" spc="-1" strike="noStrike">
              <a:solidFill>
                <a:srgbClr val="000000"/>
              </a:solidFill>
              <a:latin typeface="Calibri"/>
            </a:endParaRPr>
          </a:p>
          <a:p>
            <a:pPr lvl="4" marL="1463040" indent="-210240">
              <a:lnSpc>
                <a:spcPct val="100000"/>
              </a:lnSpc>
              <a:spcBef>
                <a:spcPts val="400"/>
              </a:spcBef>
              <a:buClr>
                <a:srgbClr val="10cf9b"/>
              </a:buClr>
              <a:buSzPct val="65000"/>
              <a:buFont typeface="Wingdings 2" charset="2"/>
              <a:buChar char=""/>
            </a:pPr>
            <a:r>
              <a:rPr b="0" lang="el-GR" sz="2000" spc="-1" strike="noStrike">
                <a:solidFill>
                  <a:srgbClr val="000000"/>
                </a:solidFill>
                <a:latin typeface="Calibri"/>
              </a:rPr>
              <a:t>Πέμπτου επιπέδου</a:t>
            </a:r>
            <a:endParaRPr b="0" lang="el-GR" sz="2000" spc="-1" strike="noStrike">
              <a:solidFill>
                <a:srgbClr val="000000"/>
              </a:solidFill>
              <a:latin typeface="Calibri"/>
            </a:endParaRPr>
          </a:p>
        </p:txBody>
      </p:sp>
      <p:sp>
        <p:nvSpPr>
          <p:cNvPr id="47" name="6 - TextBox"/>
          <p:cNvSpPr/>
          <p:nvPr/>
        </p:nvSpPr>
        <p:spPr>
          <a:xfrm>
            <a:off x="467640" y="4875840"/>
            <a:ext cx="8208720" cy="272160"/>
          </a:xfrm>
          <a:prstGeom prst="rect">
            <a:avLst/>
          </a:prstGeom>
          <a:noFill/>
          <a:ln w="0">
            <a:noFill/>
          </a:ln>
        </p:spPr>
        <p:style>
          <a:lnRef idx="0"/>
          <a:fillRef idx="0"/>
          <a:effectRef idx="0"/>
          <a:fontRef idx="minor"/>
        </p:style>
        <p:txBody>
          <a:bodyPr lIns="90000" rIns="90000" tIns="45000" bIns="45000" anchor="t">
            <a:spAutoFit/>
          </a:bodyPr>
          <a:p>
            <a:pPr algn="ctr">
              <a:lnSpc>
                <a:spcPct val="100000"/>
              </a:lnSpc>
            </a:pPr>
            <a:r>
              <a:rPr b="0" i="1" lang="el-GR" sz="1200" spc="-1" strike="noStrike">
                <a:solidFill>
                  <a:srgbClr val="000000"/>
                </a:solidFill>
                <a:latin typeface="Constantia"/>
              </a:rPr>
              <a:t>Σαλής Αναστάσιος – Μηχανολόγος 1</a:t>
            </a:r>
            <a:r>
              <a:rPr b="0" i="1" lang="el-GR" sz="1200" spc="-1" strike="noStrike" baseline="30000">
                <a:solidFill>
                  <a:srgbClr val="000000"/>
                </a:solidFill>
                <a:latin typeface="Constantia"/>
              </a:rPr>
              <a:t>ου</a:t>
            </a:r>
            <a:r>
              <a:rPr b="0" i="1" lang="el-GR" sz="1200" spc="-1" strike="noStrike">
                <a:solidFill>
                  <a:srgbClr val="000000"/>
                </a:solidFill>
                <a:latin typeface="Constantia"/>
              </a:rPr>
              <a:t> ΕΠΑ.Λ.  Δράμας</a:t>
            </a:r>
            <a:endParaRPr b="0" lang="en-US" sz="1200" spc="-1" strike="noStrike">
              <a:solidFill>
                <a:srgbClr val="000000"/>
              </a:solidFill>
              <a:latin typeface="Arial"/>
            </a:endParaRPr>
          </a:p>
        </p:txBody>
      </p:sp>
    </p:spTree>
  </p:cSld>
  <p:clrMap bg1="lt1" bg2="lt2" tx1="dk1" tx2="dk2" accent1="accent1" accent2="accent2" accent3="accent3" accent4="accent4" accent5="accent5" accent6="accent6" hlink="hlink" folHlink="folHlink"/>
  <p:sldLayoutIdLst>
    <p:sldLayoutId id="2147483662" r:id="rId3"/>
    <p:sldLayoutId id="2147483663" r:id="rId4"/>
    <p:sldLayoutId id="2147483664" r:id="rId5"/>
    <p:sldLayoutId id="2147483665" r:id="rId6"/>
    <p:sldLayoutId id="2147483666" r:id="rId7"/>
    <p:sldLayoutId id="2147483667" r:id="rId8"/>
    <p:sldLayoutId id="2147483668" r:id="rId9"/>
    <p:sldLayoutId id="2147483669" r:id="rId10"/>
    <p:sldLayoutId id="2147483670" r:id="rId11"/>
    <p:sldLayoutId id="2147483671" r:id="rId12"/>
    <p:sldLayoutId id="2147483672" r:id="rId13"/>
    <p:sldLayoutId id="2147483673" r:id="rId14"/>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13.xml.rels><?xml version="1.0" encoding="UTF-8"?>
<Relationships xmlns="http://schemas.openxmlformats.org/package/2006/relationships"><Relationship Id="rId1" Type="http://schemas.openxmlformats.org/officeDocument/2006/relationships/image" Target="../media/image5.png"/><Relationship Id="rId2" Type="http://schemas.openxmlformats.org/officeDocument/2006/relationships/slideLayout" Target="../slideLayouts/slideLayout13.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2.xml.rels><?xml version="1.0" encoding="UTF-8"?>
<Relationships xmlns="http://schemas.openxmlformats.org/package/2006/relationships"><Relationship Id="rId1" Type="http://schemas.openxmlformats.org/officeDocument/2006/relationships/image" Target="../media/image2.png"/><Relationship Id="rId2" Type="http://schemas.openxmlformats.org/officeDocument/2006/relationships/slideLayout" Target="../slideLayouts/slideLayout13.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5.xml.rels><?xml version="1.0" encoding="UTF-8"?>
<Relationships xmlns="http://schemas.openxmlformats.org/package/2006/relationships"><Relationship Id="rId1" Type="http://schemas.openxmlformats.org/officeDocument/2006/relationships/image" Target="../media/image3.png"/><Relationship Id="rId2" Type="http://schemas.openxmlformats.org/officeDocument/2006/relationships/slideLayout" Target="../slideLayouts/slideLayout13.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9.xml.rels><?xml version="1.0" encoding="UTF-8"?>
<Relationships xmlns="http://schemas.openxmlformats.org/package/2006/relationships"><Relationship Id="rId1" Type="http://schemas.openxmlformats.org/officeDocument/2006/relationships/image" Target="../media/image4.png"/><Relationship Id="rId2" Type="http://schemas.openxmlformats.org/officeDocument/2006/relationships/slideLayout" Target="../slideLayouts/slideLayout13.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4" name="PlaceHolder 1"/>
          <p:cNvSpPr>
            <a:spLocks noGrp="1"/>
          </p:cNvSpPr>
          <p:nvPr>
            <p:ph type="title"/>
          </p:nvPr>
        </p:nvSpPr>
        <p:spPr>
          <a:xfrm>
            <a:off x="533520" y="339480"/>
            <a:ext cx="7851240" cy="935640"/>
          </a:xfrm>
          <a:prstGeom prst="rect">
            <a:avLst/>
          </a:prstGeom>
          <a:noFill/>
          <a:ln w="0">
            <a:noFill/>
          </a:ln>
        </p:spPr>
        <p:txBody>
          <a:bodyPr lIns="90000" rIns="18360" tIns="0" bIns="0" anchor="b">
            <a:normAutofit/>
          </a:bodyPr>
          <a:p>
            <a:pPr indent="0" algn="ctr">
              <a:lnSpc>
                <a:spcPct val="100000"/>
              </a:lnSpc>
              <a:buNone/>
            </a:pPr>
            <a:r>
              <a:rPr b="1" lang="el-GR" sz="5600" spc="-1" strike="noStrike">
                <a:solidFill>
                  <a:srgbClr val="50e0ea"/>
                </a:solidFill>
                <a:latin typeface="Calibri"/>
              </a:rPr>
              <a:t>Μ.Ε.Κ.  Ι</a:t>
            </a:r>
            <a:endParaRPr b="0" lang="el-GR" sz="5600" spc="-1" strike="noStrike">
              <a:solidFill>
                <a:srgbClr val="ffffff"/>
              </a:solidFill>
              <a:latin typeface="Constantia"/>
            </a:endParaRPr>
          </a:p>
        </p:txBody>
      </p:sp>
      <p:sp>
        <p:nvSpPr>
          <p:cNvPr id="85" name="PlaceHolder 2"/>
          <p:cNvSpPr>
            <a:spLocks noGrp="1"/>
          </p:cNvSpPr>
          <p:nvPr>
            <p:ph type="subTitle"/>
          </p:nvPr>
        </p:nvSpPr>
        <p:spPr>
          <a:xfrm>
            <a:off x="533520" y="1131480"/>
            <a:ext cx="7854480" cy="2376000"/>
          </a:xfrm>
          <a:prstGeom prst="rect">
            <a:avLst/>
          </a:prstGeom>
          <a:noFill/>
          <a:ln w="0">
            <a:noFill/>
          </a:ln>
        </p:spPr>
        <p:txBody>
          <a:bodyPr lIns="0" rIns="18360" tIns="45000" bIns="45000" anchor="t">
            <a:normAutofit/>
          </a:bodyPr>
          <a:p>
            <a:pPr indent="0" algn="r">
              <a:lnSpc>
                <a:spcPct val="150000"/>
              </a:lnSpc>
              <a:spcBef>
                <a:spcPts val="799"/>
              </a:spcBef>
              <a:buNone/>
              <a:tabLst>
                <a:tab algn="l" pos="0"/>
              </a:tabLst>
            </a:pPr>
            <a:r>
              <a:rPr b="0" lang="el-GR" sz="4000" spc="-1" strike="noStrike">
                <a:solidFill>
                  <a:srgbClr val="ffffff"/>
                </a:solidFill>
                <a:latin typeface="Calibri"/>
              </a:rPr>
              <a:t>Κεφάλαιο  4</a:t>
            </a:r>
            <a:endParaRPr b="0" lang="en-US" sz="4000" spc="-1" strike="noStrike">
              <a:solidFill>
                <a:srgbClr val="000000"/>
              </a:solidFill>
              <a:latin typeface="Arial"/>
            </a:endParaRPr>
          </a:p>
          <a:p>
            <a:pPr indent="0" algn="ctr">
              <a:lnSpc>
                <a:spcPct val="100000"/>
              </a:lnSpc>
              <a:spcBef>
                <a:spcPts val="799"/>
              </a:spcBef>
              <a:buNone/>
              <a:tabLst>
                <a:tab algn="l" pos="0"/>
              </a:tabLst>
            </a:pPr>
            <a:r>
              <a:rPr b="1" lang="el-GR" sz="4000" spc="-1" strike="noStrike">
                <a:solidFill>
                  <a:schemeClr val="accent5">
                    <a:lumMod val="20000"/>
                    <a:lumOff val="80000"/>
                  </a:schemeClr>
                </a:solidFill>
                <a:latin typeface="Calibri"/>
              </a:rPr>
              <a:t>Κυλινδρισμός</a:t>
            </a:r>
            <a:endParaRPr b="0" lang="en-US" sz="4000" spc="-1" strike="noStrike">
              <a:solidFill>
                <a:srgbClr val="000000"/>
              </a:solidFill>
              <a:latin typeface="Arial"/>
            </a:endParaRPr>
          </a:p>
          <a:p>
            <a:pPr indent="0" algn="ctr">
              <a:lnSpc>
                <a:spcPct val="100000"/>
              </a:lnSpc>
              <a:spcBef>
                <a:spcPts val="621"/>
              </a:spcBef>
              <a:buNone/>
              <a:tabLst>
                <a:tab algn="l" pos="0"/>
              </a:tabLst>
            </a:pPr>
            <a:r>
              <a:rPr b="1" lang="el-GR" sz="3100" spc="-1" strike="noStrike">
                <a:solidFill>
                  <a:schemeClr val="accent5">
                    <a:lumMod val="40000"/>
                    <a:lumOff val="60000"/>
                  </a:schemeClr>
                </a:solidFill>
                <a:latin typeface="Calibri"/>
              </a:rPr>
              <a:t>Σχέση συμπίεσης - Πίεση συμπίεσης</a:t>
            </a:r>
            <a:endParaRPr b="0" lang="en-US" sz="3100" spc="-1" strike="noStrike">
              <a:solidFill>
                <a:srgbClr val="000000"/>
              </a:solidFill>
              <a:latin typeface="Arial"/>
            </a:endParaRPr>
          </a:p>
        </p:txBody>
      </p:sp>
      <p:sp>
        <p:nvSpPr>
          <p:cNvPr id="86" name="3 - TextBox"/>
          <p:cNvSpPr/>
          <p:nvPr/>
        </p:nvSpPr>
        <p:spPr>
          <a:xfrm>
            <a:off x="611640" y="3579840"/>
            <a:ext cx="7920360" cy="1247400"/>
          </a:xfrm>
          <a:prstGeom prst="rect">
            <a:avLst/>
          </a:prstGeom>
          <a:noFill/>
          <a:ln w="0">
            <a:noFill/>
          </a:ln>
        </p:spPr>
        <p:style>
          <a:lnRef idx="0"/>
          <a:fillRef idx="0"/>
          <a:effectRef idx="0"/>
          <a:fontRef idx="minor"/>
        </p:style>
        <p:txBody>
          <a:bodyPr lIns="90000" rIns="90000" tIns="45000" bIns="45000" anchor="t">
            <a:spAutoFit/>
          </a:bodyPr>
          <a:p>
            <a:pPr algn="ctr">
              <a:lnSpc>
                <a:spcPct val="100000"/>
              </a:lnSpc>
            </a:pPr>
            <a:r>
              <a:rPr b="1" lang="el-GR" sz="2400" spc="-1" strike="noStrike">
                <a:solidFill>
                  <a:srgbClr val="ffffff"/>
                </a:solidFill>
                <a:latin typeface="Constantia"/>
              </a:rPr>
              <a:t>ΣΑΛΗΣ  ΑΝΑΣΤΑΣΙΟΣ</a:t>
            </a:r>
            <a:endParaRPr b="0" lang="en-US" sz="2400" spc="-1" strike="noStrike">
              <a:solidFill>
                <a:srgbClr val="000000"/>
              </a:solidFill>
              <a:latin typeface="Arial"/>
            </a:endParaRPr>
          </a:p>
          <a:p>
            <a:pPr algn="ctr">
              <a:lnSpc>
                <a:spcPct val="100000"/>
              </a:lnSpc>
            </a:pPr>
            <a:r>
              <a:rPr b="1" lang="en-US" sz="1800" spc="-1" strike="noStrike">
                <a:solidFill>
                  <a:srgbClr val="f2f2f2"/>
                </a:solidFill>
                <a:latin typeface="Constantia"/>
              </a:rPr>
              <a:t>MSc in Management and Information Systems</a:t>
            </a:r>
            <a:endParaRPr b="0" lang="en-US" sz="1800" spc="-1" strike="noStrike">
              <a:solidFill>
                <a:srgbClr val="000000"/>
              </a:solidFill>
              <a:latin typeface="Arial"/>
            </a:endParaRPr>
          </a:p>
          <a:p>
            <a:pPr algn="ctr">
              <a:lnSpc>
                <a:spcPct val="100000"/>
              </a:lnSpc>
            </a:pPr>
            <a:r>
              <a:rPr b="0" lang="el-GR" sz="1800" spc="-1" strike="noStrike">
                <a:solidFill>
                  <a:srgbClr val="ffffff"/>
                </a:solidFill>
                <a:latin typeface="Constantia"/>
              </a:rPr>
              <a:t>Μηχανολόγος</a:t>
            </a:r>
            <a:endParaRPr b="0" lang="en-US" sz="1800" spc="-1" strike="noStrike">
              <a:solidFill>
                <a:srgbClr val="000000"/>
              </a:solidFill>
              <a:latin typeface="Arial"/>
            </a:endParaRPr>
          </a:p>
          <a:p>
            <a:pPr algn="ctr">
              <a:lnSpc>
                <a:spcPct val="100000"/>
              </a:lnSpc>
            </a:pPr>
            <a:r>
              <a:rPr b="0" lang="el-GR" sz="1600" spc="-1" strike="noStrike">
                <a:solidFill>
                  <a:srgbClr val="ffffff"/>
                </a:solidFill>
                <a:latin typeface="Constantia"/>
              </a:rPr>
              <a:t>Εκπαιδευτικός  1</a:t>
            </a:r>
            <a:r>
              <a:rPr b="0" lang="el-GR" sz="1600" spc="-1" strike="noStrike" baseline="30000">
                <a:solidFill>
                  <a:srgbClr val="ffffff"/>
                </a:solidFill>
                <a:latin typeface="Constantia"/>
              </a:rPr>
              <a:t>ου</a:t>
            </a:r>
            <a:r>
              <a:rPr b="0" lang="el-GR" sz="1600" spc="-1" strike="noStrike">
                <a:solidFill>
                  <a:srgbClr val="ffffff"/>
                </a:solidFill>
                <a:latin typeface="Constantia"/>
              </a:rPr>
              <a:t>  ΕΠΑ.Λ.  Δράμας</a:t>
            </a:r>
            <a:endParaRPr b="0" lang="en-US" sz="1600" spc="-1" strike="noStrike">
              <a:solidFill>
                <a:srgbClr val="000000"/>
              </a:solidFill>
              <a:latin typeface="Arial"/>
            </a:endParaRPr>
          </a:p>
        </p:txBody>
      </p:sp>
    </p:spTree>
  </p:cSld>
  <p:transition>
    <p:pull dir="rd"/>
  </p:transition>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 name="4 - TextBox"/>
          <p:cNvSpPr/>
          <p:nvPr/>
        </p:nvSpPr>
        <p:spPr>
          <a:xfrm>
            <a:off x="179640" y="0"/>
            <a:ext cx="8784720" cy="439920"/>
          </a:xfrm>
          <a:prstGeom prst="rect">
            <a:avLst/>
          </a:prstGeom>
          <a:noFill/>
          <a:ln w="0">
            <a:noFill/>
          </a:ln>
        </p:spPr>
        <p:style>
          <a:lnRef idx="0"/>
          <a:fillRef idx="0"/>
          <a:effectRef idx="0"/>
          <a:fontRef idx="minor"/>
        </p:style>
        <p:txBody>
          <a:bodyPr lIns="90000" rIns="90000" tIns="45000" bIns="45000" anchor="t">
            <a:spAutoFit/>
          </a:bodyPr>
          <a:p>
            <a:pPr algn="ctr">
              <a:lnSpc>
                <a:spcPct val="100000"/>
              </a:lnSpc>
            </a:pPr>
            <a:r>
              <a:rPr b="0" lang="el-GR" sz="2300" spc="-1" strike="noStrike">
                <a:solidFill>
                  <a:srgbClr val="03495c"/>
                </a:solidFill>
                <a:latin typeface="Calibri"/>
              </a:rPr>
              <a:t>Σχέση και πίεση συμπίεσης</a:t>
            </a:r>
            <a:endParaRPr b="0" lang="en-US" sz="2300" spc="-1" strike="noStrike">
              <a:solidFill>
                <a:srgbClr val="000000"/>
              </a:solidFill>
              <a:latin typeface="Arial"/>
            </a:endParaRPr>
          </a:p>
        </p:txBody>
      </p:sp>
      <p:sp>
        <p:nvSpPr>
          <p:cNvPr id="108" name="8 - TextBox"/>
          <p:cNvSpPr/>
          <p:nvPr/>
        </p:nvSpPr>
        <p:spPr>
          <a:xfrm>
            <a:off x="467640" y="806760"/>
            <a:ext cx="8136720" cy="3718440"/>
          </a:xfrm>
          <a:prstGeom prst="rect">
            <a:avLst/>
          </a:prstGeom>
          <a:noFill/>
          <a:ln w="0">
            <a:noFill/>
          </a:ln>
        </p:spPr>
        <p:style>
          <a:lnRef idx="0"/>
          <a:fillRef idx="0"/>
          <a:effectRef idx="0"/>
          <a:fontRef idx="minor"/>
        </p:style>
        <p:txBody>
          <a:bodyPr lIns="90000" rIns="90000" tIns="45000" bIns="45000" anchor="t">
            <a:spAutoFit/>
          </a:bodyPr>
          <a:p>
            <a:pPr algn="ctr">
              <a:lnSpc>
                <a:spcPct val="100000"/>
              </a:lnSpc>
            </a:pPr>
            <a:r>
              <a:rPr b="0" lang="el-GR" sz="1700" spc="-1" strike="noStrike">
                <a:solidFill>
                  <a:srgbClr val="000000"/>
                </a:solidFill>
                <a:latin typeface="Arial"/>
              </a:rPr>
              <a:t>Η σχέση συμπίεσης στα αυτοκίνητα με απλή βενζίνη είναι από 6,5 μέχρι 8,7:1, στα αυτοκίνητα με βενζίνη σούπερ φθάνει από 7,8 μέχρι 11,0:1 και στα αυτοκίνητα αγώνων είναι από 10 μέχρι 12:1 ή και υψηλότερη. </a:t>
            </a:r>
            <a:endParaRPr b="0" lang="en-US" sz="1700" spc="-1" strike="noStrike">
              <a:solidFill>
                <a:srgbClr val="000000"/>
              </a:solidFill>
              <a:latin typeface="Arial"/>
            </a:endParaRPr>
          </a:p>
          <a:p>
            <a:pPr algn="ctr">
              <a:lnSpc>
                <a:spcPct val="100000"/>
              </a:lnSpc>
            </a:pPr>
            <a:endParaRPr b="0" lang="en-US" sz="1700" spc="-1" strike="noStrike">
              <a:solidFill>
                <a:srgbClr val="000000"/>
              </a:solidFill>
              <a:latin typeface="Arial"/>
            </a:endParaRPr>
          </a:p>
          <a:p>
            <a:pPr algn="ctr">
              <a:lnSpc>
                <a:spcPct val="100000"/>
              </a:lnSpc>
            </a:pPr>
            <a:endParaRPr b="0" lang="en-US" sz="1700" spc="-1" strike="noStrike">
              <a:solidFill>
                <a:srgbClr val="000000"/>
              </a:solidFill>
              <a:latin typeface="Arial"/>
            </a:endParaRPr>
          </a:p>
          <a:p>
            <a:pPr algn="ctr">
              <a:lnSpc>
                <a:spcPct val="100000"/>
              </a:lnSpc>
            </a:pPr>
            <a:r>
              <a:rPr b="0" lang="el-GR" sz="1700" spc="-1" strike="noStrike">
                <a:solidFill>
                  <a:srgbClr val="000000"/>
                </a:solidFill>
                <a:latin typeface="Arial"/>
              </a:rPr>
              <a:t>Παρά τα πλεονεκτήματα που παρουσιάζει η αύξηση του βαθμού συμπίεσης για την απόδοση του κινητήρα, υπάρχουν όρια στις υψηλές τιμές, τα οποία αν παραβιασθούν, προξενούν την αυτανάφλεξη του καυσίμου, λόγω της αυξημένης πίεσης συμπίεσης. </a:t>
            </a:r>
            <a:endParaRPr b="0" lang="en-US" sz="1700" spc="-1" strike="noStrike">
              <a:solidFill>
                <a:srgbClr val="000000"/>
              </a:solidFill>
              <a:latin typeface="Arial"/>
            </a:endParaRPr>
          </a:p>
          <a:p>
            <a:pPr algn="ctr">
              <a:lnSpc>
                <a:spcPct val="100000"/>
              </a:lnSpc>
            </a:pPr>
            <a:endParaRPr b="0" lang="en-US" sz="1700" spc="-1" strike="noStrike">
              <a:solidFill>
                <a:srgbClr val="000000"/>
              </a:solidFill>
              <a:latin typeface="Arial"/>
            </a:endParaRPr>
          </a:p>
          <a:p>
            <a:pPr algn="ctr">
              <a:lnSpc>
                <a:spcPct val="100000"/>
              </a:lnSpc>
            </a:pPr>
            <a:endParaRPr b="0" lang="en-US" sz="1700" spc="-1" strike="noStrike">
              <a:solidFill>
                <a:srgbClr val="000000"/>
              </a:solidFill>
              <a:latin typeface="Arial"/>
            </a:endParaRPr>
          </a:p>
          <a:p>
            <a:pPr algn="ctr">
              <a:lnSpc>
                <a:spcPct val="100000"/>
              </a:lnSpc>
            </a:pPr>
            <a:r>
              <a:rPr b="0" lang="el-GR" sz="1700" spc="-1" strike="noStrike">
                <a:solidFill>
                  <a:srgbClr val="000000"/>
                </a:solidFill>
                <a:latin typeface="Arial"/>
              </a:rPr>
              <a:t>Για να αποφευχθεί αυτό το φαινόμενο της αυτανάφλεξης, προστίθενται στο καύσιμο ειδικές ουσίες, που ονομάζονται «αντικροτικά», πολλές από τις οποίες, όμως, μολύνουν την ατμόσφαιρα κατά την έξοδό τους μαζί με τα καυσαέρια.</a:t>
            </a:r>
            <a:endParaRPr b="0" lang="en-US" sz="1700" spc="-1" strike="noStrike">
              <a:solidFill>
                <a:srgbClr val="000000"/>
              </a:solidFill>
              <a:latin typeface="Arial"/>
            </a:endParaRPr>
          </a:p>
        </p:txBody>
      </p:sp>
    </p:spTree>
  </p:cSld>
  <p:transition>
    <p:pull dir="rd"/>
  </p:transition>
  <p:timing>
    <p:tnLst>
      <p:par>
        <p:cTn id="151" dur="indefinite" restart="never" nodeType="tmRoot">
          <p:childTnLst>
            <p:seq>
              <p:cTn id="152" dur="indefinite" nodeType="mainSeq">
                <p:childTnLst>
                  <p:par>
                    <p:cTn id="153" fill="hold">
                      <p:stCondLst>
                        <p:cond delay="indefinite"/>
                      </p:stCondLst>
                      <p:childTnLst>
                        <p:par>
                          <p:cTn id="154" fill="hold">
                            <p:stCondLst>
                              <p:cond delay="0"/>
                            </p:stCondLst>
                            <p:childTnLst>
                              <p:par>
                                <p:cTn id="155" nodeType="clickEffect" fill="hold" presetClass="entr" presetID="2" presetSubtype="4">
                                  <p:stCondLst>
                                    <p:cond delay="0"/>
                                  </p:stCondLst>
                                  <p:childTnLst>
                                    <p:set>
                                      <p:cBhvr>
                                        <p:cTn id="156" dur="1" fill="hold">
                                          <p:stCondLst>
                                            <p:cond delay="0"/>
                                          </p:stCondLst>
                                        </p:cTn>
                                        <p:tgtEl>
                                          <p:spTgt spid="108">
                                            <p:txEl>
                                              <p:pRg st="3" end="3"/>
                                            </p:txEl>
                                          </p:spTgt>
                                        </p:tgtEl>
                                        <p:attrNameLst>
                                          <p:attrName>style.visibility</p:attrName>
                                        </p:attrNameLst>
                                      </p:cBhvr>
                                      <p:to>
                                        <p:strVal val="visible"/>
                                      </p:to>
                                    </p:set>
                                    <p:anim calcmode="lin" valueType="num">
                                      <p:cBhvr additive="repl">
                                        <p:cTn id="157" dur="500" fill="hold"/>
                                        <p:tgtEl>
                                          <p:spTgt spid="108">
                                            <p:txEl>
                                              <p:pRg st="3" end="3"/>
                                            </p:txEl>
                                          </p:spTgt>
                                        </p:tgtEl>
                                        <p:attrNameLst>
                                          <p:attrName>ppt_x</p:attrName>
                                        </p:attrNameLst>
                                      </p:cBhvr>
                                      <p:tavLst>
                                        <p:tav tm="0">
                                          <p:val>
                                            <p:strVal val="#ppt_x"/>
                                          </p:val>
                                        </p:tav>
                                        <p:tav tm="100000">
                                          <p:val>
                                            <p:strVal val="#ppt_x"/>
                                          </p:val>
                                        </p:tav>
                                      </p:tavLst>
                                    </p:anim>
                                    <p:anim calcmode="lin" valueType="num">
                                      <p:cBhvr additive="repl">
                                        <p:cTn id="158" dur="500" fill="hold"/>
                                        <p:tgtEl>
                                          <p:spTgt spid="108">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59" fill="hold">
                      <p:stCondLst>
                        <p:cond delay="indefinite"/>
                      </p:stCondLst>
                      <p:childTnLst>
                        <p:par>
                          <p:cTn id="160" fill="hold">
                            <p:stCondLst>
                              <p:cond delay="0"/>
                            </p:stCondLst>
                            <p:childTnLst>
                              <p:par>
                                <p:cTn id="161" nodeType="clickEffect" fill="hold" presetClass="entr" presetID="2" presetSubtype="4">
                                  <p:stCondLst>
                                    <p:cond delay="0"/>
                                  </p:stCondLst>
                                  <p:childTnLst>
                                    <p:set>
                                      <p:cBhvr>
                                        <p:cTn id="162" dur="1" fill="hold">
                                          <p:stCondLst>
                                            <p:cond delay="0"/>
                                          </p:stCondLst>
                                        </p:cTn>
                                        <p:tgtEl>
                                          <p:spTgt spid="108">
                                            <p:txEl>
                                              <p:pRg st="6" end="6"/>
                                            </p:txEl>
                                          </p:spTgt>
                                        </p:tgtEl>
                                        <p:attrNameLst>
                                          <p:attrName>style.visibility</p:attrName>
                                        </p:attrNameLst>
                                      </p:cBhvr>
                                      <p:to>
                                        <p:strVal val="visible"/>
                                      </p:to>
                                    </p:set>
                                    <p:anim calcmode="lin" valueType="num">
                                      <p:cBhvr additive="repl">
                                        <p:cTn id="163" dur="500" fill="hold"/>
                                        <p:tgtEl>
                                          <p:spTgt spid="108">
                                            <p:txEl>
                                              <p:pRg st="6" end="6"/>
                                            </p:txEl>
                                          </p:spTgt>
                                        </p:tgtEl>
                                        <p:attrNameLst>
                                          <p:attrName>ppt_x</p:attrName>
                                        </p:attrNameLst>
                                      </p:cBhvr>
                                      <p:tavLst>
                                        <p:tav tm="0">
                                          <p:val>
                                            <p:strVal val="#ppt_x"/>
                                          </p:val>
                                        </p:tav>
                                        <p:tav tm="100000">
                                          <p:val>
                                            <p:strVal val="#ppt_x"/>
                                          </p:val>
                                        </p:tav>
                                      </p:tavLst>
                                    </p:anim>
                                    <p:anim calcmode="lin" valueType="num">
                                      <p:cBhvr additive="repl">
                                        <p:cTn id="164" dur="500" fill="hold"/>
                                        <p:tgtEl>
                                          <p:spTgt spid="108">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9" name="4 - TextBox"/>
          <p:cNvSpPr/>
          <p:nvPr/>
        </p:nvSpPr>
        <p:spPr>
          <a:xfrm>
            <a:off x="179640" y="0"/>
            <a:ext cx="8784720" cy="439920"/>
          </a:xfrm>
          <a:prstGeom prst="rect">
            <a:avLst/>
          </a:prstGeom>
          <a:noFill/>
          <a:ln w="0">
            <a:noFill/>
          </a:ln>
        </p:spPr>
        <p:style>
          <a:lnRef idx="0"/>
          <a:fillRef idx="0"/>
          <a:effectRef idx="0"/>
          <a:fontRef idx="minor"/>
        </p:style>
        <p:txBody>
          <a:bodyPr lIns="90000" rIns="90000" tIns="45000" bIns="45000" anchor="t">
            <a:spAutoFit/>
          </a:bodyPr>
          <a:p>
            <a:pPr algn="ctr">
              <a:lnSpc>
                <a:spcPct val="100000"/>
              </a:lnSpc>
            </a:pPr>
            <a:r>
              <a:rPr b="0" lang="el-GR" sz="2300" spc="-1" strike="noStrike">
                <a:solidFill>
                  <a:srgbClr val="03495c"/>
                </a:solidFill>
                <a:latin typeface="Calibri"/>
              </a:rPr>
              <a:t>Σχέση και πίεση συμπίεσης</a:t>
            </a:r>
            <a:endParaRPr b="0" lang="en-US" sz="2300" spc="-1" strike="noStrike">
              <a:solidFill>
                <a:srgbClr val="000000"/>
              </a:solidFill>
              <a:latin typeface="Arial"/>
            </a:endParaRPr>
          </a:p>
        </p:txBody>
      </p:sp>
      <p:sp>
        <p:nvSpPr>
          <p:cNvPr id="110" name="8 - TextBox"/>
          <p:cNvSpPr/>
          <p:nvPr/>
        </p:nvSpPr>
        <p:spPr>
          <a:xfrm>
            <a:off x="467640" y="806760"/>
            <a:ext cx="8136720" cy="3200040"/>
          </a:xfrm>
          <a:prstGeom prst="rect">
            <a:avLst/>
          </a:prstGeom>
          <a:noFill/>
          <a:ln w="0">
            <a:noFill/>
          </a:ln>
        </p:spPr>
        <p:style>
          <a:lnRef idx="0"/>
          <a:fillRef idx="0"/>
          <a:effectRef idx="0"/>
          <a:fontRef idx="minor"/>
        </p:style>
        <p:txBody>
          <a:bodyPr lIns="90000" rIns="90000" tIns="45000" bIns="45000" anchor="t">
            <a:spAutoFit/>
          </a:bodyPr>
          <a:p>
            <a:pPr algn="ctr">
              <a:lnSpc>
                <a:spcPct val="100000"/>
              </a:lnSpc>
            </a:pPr>
            <a:r>
              <a:rPr b="0" lang="el-GR" sz="1700" spc="-1" strike="noStrike">
                <a:solidFill>
                  <a:srgbClr val="000000"/>
                </a:solidFill>
                <a:latin typeface="Arial"/>
              </a:rPr>
              <a:t>Πίεση συμπίεσης είναι η μέγιστη πίεση του μίγματος που μπορεί να μετρηθεί μέσα στον κύλινδρο στο Α.Ν.Σ., χωρίς καύση.</a:t>
            </a:r>
            <a:endParaRPr b="0" lang="en-US" sz="1700" spc="-1" strike="noStrike">
              <a:solidFill>
                <a:srgbClr val="000000"/>
              </a:solidFill>
              <a:latin typeface="Arial"/>
            </a:endParaRPr>
          </a:p>
          <a:p>
            <a:pPr algn="ctr">
              <a:lnSpc>
                <a:spcPct val="100000"/>
              </a:lnSpc>
            </a:pPr>
            <a:endParaRPr b="0" lang="en-US" sz="1700" spc="-1" strike="noStrike">
              <a:solidFill>
                <a:srgbClr val="000000"/>
              </a:solidFill>
              <a:latin typeface="Arial"/>
            </a:endParaRPr>
          </a:p>
          <a:p>
            <a:pPr algn="ctr">
              <a:lnSpc>
                <a:spcPct val="100000"/>
              </a:lnSpc>
            </a:pPr>
            <a:endParaRPr b="0" lang="en-US" sz="1700" spc="-1" strike="noStrike">
              <a:solidFill>
                <a:srgbClr val="000000"/>
              </a:solidFill>
              <a:latin typeface="Arial"/>
            </a:endParaRPr>
          </a:p>
          <a:p>
            <a:pPr algn="ctr">
              <a:lnSpc>
                <a:spcPct val="100000"/>
              </a:lnSpc>
            </a:pPr>
            <a:r>
              <a:rPr b="0" lang="el-GR" sz="1700" spc="-1" strike="noStrike">
                <a:solidFill>
                  <a:srgbClr val="000000"/>
                </a:solidFill>
                <a:latin typeface="Arial"/>
              </a:rPr>
              <a:t>Επισημαίνεται, ότι σε ένα κινητήρα η σχέση συμπίεσης είναι σταθερή και δεν μεταβάλλεται, αν δεν γίνουν τεχνικές παρεμβάσεις στο έμβολο, το διωστήρα, τα χιτώνια ή την κυλινδροκεφαλή. </a:t>
            </a:r>
            <a:endParaRPr b="0" lang="en-US" sz="1700" spc="-1" strike="noStrike">
              <a:solidFill>
                <a:srgbClr val="000000"/>
              </a:solidFill>
              <a:latin typeface="Arial"/>
            </a:endParaRPr>
          </a:p>
          <a:p>
            <a:pPr algn="ctr">
              <a:lnSpc>
                <a:spcPct val="100000"/>
              </a:lnSpc>
            </a:pPr>
            <a:endParaRPr b="0" lang="en-US" sz="1700" spc="-1" strike="noStrike">
              <a:solidFill>
                <a:srgbClr val="000000"/>
              </a:solidFill>
              <a:latin typeface="Arial"/>
            </a:endParaRPr>
          </a:p>
          <a:p>
            <a:pPr algn="ctr">
              <a:lnSpc>
                <a:spcPct val="100000"/>
              </a:lnSpc>
            </a:pPr>
            <a:endParaRPr b="0" lang="en-US" sz="1700" spc="-1" strike="noStrike">
              <a:solidFill>
                <a:srgbClr val="000000"/>
              </a:solidFill>
              <a:latin typeface="Arial"/>
            </a:endParaRPr>
          </a:p>
          <a:p>
            <a:pPr algn="ctr">
              <a:lnSpc>
                <a:spcPct val="100000"/>
              </a:lnSpc>
            </a:pPr>
            <a:r>
              <a:rPr b="0" lang="el-GR" sz="1700" spc="-1" strike="noStrike">
                <a:solidFill>
                  <a:srgbClr val="000000"/>
                </a:solidFill>
                <a:latin typeface="Arial"/>
              </a:rPr>
              <a:t>Αντίθετα, η πίεση συμπίεσης δεν είναι σταθερή και αρχίζει να μειώνεται, όταν αρχίσουν να φθείρονται τα ελατήρια των εμβόλων και δεν εφαρμόζουν στεγανά στο εσωτερικό των κυλίνδρων.</a:t>
            </a:r>
            <a:endParaRPr b="0" lang="en-US" sz="1700" spc="-1" strike="noStrike">
              <a:solidFill>
                <a:srgbClr val="000000"/>
              </a:solidFill>
              <a:latin typeface="Arial"/>
            </a:endParaRPr>
          </a:p>
        </p:txBody>
      </p:sp>
    </p:spTree>
  </p:cSld>
  <p:transition>
    <p:pull dir="rd"/>
  </p:transition>
  <p:timing>
    <p:tnLst>
      <p:par>
        <p:cTn id="165" dur="indefinite" restart="never" nodeType="tmRoot">
          <p:childTnLst>
            <p:seq>
              <p:cTn id="166" dur="indefinite" nodeType="mainSeq">
                <p:childTnLst>
                  <p:par>
                    <p:cTn id="167" fill="hold">
                      <p:stCondLst>
                        <p:cond delay="indefinite"/>
                      </p:stCondLst>
                      <p:childTnLst>
                        <p:par>
                          <p:cTn id="168" fill="hold">
                            <p:stCondLst>
                              <p:cond delay="0"/>
                            </p:stCondLst>
                            <p:childTnLst>
                              <p:par>
                                <p:cTn id="169" nodeType="clickEffect" fill="hold" presetClass="entr" presetID="2" presetSubtype="4">
                                  <p:stCondLst>
                                    <p:cond delay="0"/>
                                  </p:stCondLst>
                                  <p:childTnLst>
                                    <p:set>
                                      <p:cBhvr>
                                        <p:cTn id="170" dur="1" fill="hold">
                                          <p:stCondLst>
                                            <p:cond delay="0"/>
                                          </p:stCondLst>
                                        </p:cTn>
                                        <p:tgtEl>
                                          <p:spTgt spid="110">
                                            <p:txEl>
                                              <p:pRg st="3" end="3"/>
                                            </p:txEl>
                                          </p:spTgt>
                                        </p:tgtEl>
                                        <p:attrNameLst>
                                          <p:attrName>style.visibility</p:attrName>
                                        </p:attrNameLst>
                                      </p:cBhvr>
                                      <p:to>
                                        <p:strVal val="visible"/>
                                      </p:to>
                                    </p:set>
                                    <p:anim calcmode="lin" valueType="num">
                                      <p:cBhvr additive="repl">
                                        <p:cTn id="171" dur="500" fill="hold"/>
                                        <p:tgtEl>
                                          <p:spTgt spid="110">
                                            <p:txEl>
                                              <p:pRg st="3" end="3"/>
                                            </p:txEl>
                                          </p:spTgt>
                                        </p:tgtEl>
                                        <p:attrNameLst>
                                          <p:attrName>ppt_x</p:attrName>
                                        </p:attrNameLst>
                                      </p:cBhvr>
                                      <p:tavLst>
                                        <p:tav tm="0">
                                          <p:val>
                                            <p:strVal val="#ppt_x"/>
                                          </p:val>
                                        </p:tav>
                                        <p:tav tm="100000">
                                          <p:val>
                                            <p:strVal val="#ppt_x"/>
                                          </p:val>
                                        </p:tav>
                                      </p:tavLst>
                                    </p:anim>
                                    <p:anim calcmode="lin" valueType="num">
                                      <p:cBhvr additive="repl">
                                        <p:cTn id="172" dur="500" fill="hold"/>
                                        <p:tgtEl>
                                          <p:spTgt spid="110">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73" fill="hold">
                      <p:stCondLst>
                        <p:cond delay="indefinite"/>
                      </p:stCondLst>
                      <p:childTnLst>
                        <p:par>
                          <p:cTn id="174" fill="hold">
                            <p:stCondLst>
                              <p:cond delay="0"/>
                            </p:stCondLst>
                            <p:childTnLst>
                              <p:par>
                                <p:cTn id="175" nodeType="clickEffect" fill="hold" presetClass="entr" presetID="2" presetSubtype="4">
                                  <p:stCondLst>
                                    <p:cond delay="0"/>
                                  </p:stCondLst>
                                  <p:childTnLst>
                                    <p:set>
                                      <p:cBhvr>
                                        <p:cTn id="176" dur="1" fill="hold">
                                          <p:stCondLst>
                                            <p:cond delay="0"/>
                                          </p:stCondLst>
                                        </p:cTn>
                                        <p:tgtEl>
                                          <p:spTgt spid="110">
                                            <p:txEl>
                                              <p:pRg st="6" end="6"/>
                                            </p:txEl>
                                          </p:spTgt>
                                        </p:tgtEl>
                                        <p:attrNameLst>
                                          <p:attrName>style.visibility</p:attrName>
                                        </p:attrNameLst>
                                      </p:cBhvr>
                                      <p:to>
                                        <p:strVal val="visible"/>
                                      </p:to>
                                    </p:set>
                                    <p:anim calcmode="lin" valueType="num">
                                      <p:cBhvr additive="repl">
                                        <p:cTn id="177" dur="500" fill="hold"/>
                                        <p:tgtEl>
                                          <p:spTgt spid="110">
                                            <p:txEl>
                                              <p:pRg st="6" end="6"/>
                                            </p:txEl>
                                          </p:spTgt>
                                        </p:tgtEl>
                                        <p:attrNameLst>
                                          <p:attrName>ppt_x</p:attrName>
                                        </p:attrNameLst>
                                      </p:cBhvr>
                                      <p:tavLst>
                                        <p:tav tm="0">
                                          <p:val>
                                            <p:strVal val="#ppt_x"/>
                                          </p:val>
                                        </p:tav>
                                        <p:tav tm="100000">
                                          <p:val>
                                            <p:strVal val="#ppt_x"/>
                                          </p:val>
                                        </p:tav>
                                      </p:tavLst>
                                    </p:anim>
                                    <p:anim calcmode="lin" valueType="num">
                                      <p:cBhvr additive="repl">
                                        <p:cTn id="178" dur="500" fill="hold"/>
                                        <p:tgtEl>
                                          <p:spTgt spid="110">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 name="4 - TextBox"/>
          <p:cNvSpPr/>
          <p:nvPr/>
        </p:nvSpPr>
        <p:spPr>
          <a:xfrm>
            <a:off x="179640" y="0"/>
            <a:ext cx="8784720" cy="439920"/>
          </a:xfrm>
          <a:prstGeom prst="rect">
            <a:avLst/>
          </a:prstGeom>
          <a:noFill/>
          <a:ln w="0">
            <a:noFill/>
          </a:ln>
        </p:spPr>
        <p:style>
          <a:lnRef idx="0"/>
          <a:fillRef idx="0"/>
          <a:effectRef idx="0"/>
          <a:fontRef idx="minor"/>
        </p:style>
        <p:txBody>
          <a:bodyPr lIns="90000" rIns="90000" tIns="45000" bIns="45000" anchor="t">
            <a:spAutoFit/>
          </a:bodyPr>
          <a:p>
            <a:pPr algn="ctr">
              <a:lnSpc>
                <a:spcPct val="100000"/>
              </a:lnSpc>
            </a:pPr>
            <a:r>
              <a:rPr b="0" lang="el-GR" sz="2300" spc="-1" strike="noStrike">
                <a:solidFill>
                  <a:srgbClr val="03495c"/>
                </a:solidFill>
                <a:latin typeface="Calibri"/>
              </a:rPr>
              <a:t>Σχέση και πίεση συμπίεσης</a:t>
            </a:r>
            <a:endParaRPr b="0" lang="en-US" sz="2300" spc="-1" strike="noStrike">
              <a:solidFill>
                <a:srgbClr val="000000"/>
              </a:solidFill>
              <a:latin typeface="Arial"/>
            </a:endParaRPr>
          </a:p>
        </p:txBody>
      </p:sp>
      <p:sp>
        <p:nvSpPr>
          <p:cNvPr id="112" name="8 - TextBox"/>
          <p:cNvSpPr/>
          <p:nvPr/>
        </p:nvSpPr>
        <p:spPr>
          <a:xfrm>
            <a:off x="467640" y="1178640"/>
            <a:ext cx="8136720" cy="2163240"/>
          </a:xfrm>
          <a:prstGeom prst="rect">
            <a:avLst/>
          </a:prstGeom>
          <a:noFill/>
          <a:ln w="0">
            <a:noFill/>
          </a:ln>
        </p:spPr>
        <p:style>
          <a:lnRef idx="0"/>
          <a:fillRef idx="0"/>
          <a:effectRef idx="0"/>
          <a:fontRef idx="minor"/>
        </p:style>
        <p:txBody>
          <a:bodyPr lIns="90000" rIns="90000" tIns="45000" bIns="45000" anchor="t">
            <a:spAutoFit/>
          </a:bodyPr>
          <a:p>
            <a:pPr algn="ctr">
              <a:lnSpc>
                <a:spcPct val="100000"/>
              </a:lnSpc>
            </a:pPr>
            <a:r>
              <a:rPr b="0" lang="el-GR" sz="1700" spc="-1" strike="noStrike">
                <a:solidFill>
                  <a:srgbClr val="000000"/>
                </a:solidFill>
                <a:latin typeface="Arial"/>
              </a:rPr>
              <a:t>Αμέσως μετά την ανάφλεξη του μίγματος του καυσίμου, η πίεση στον κύλινδρο ανεβαίνει 3 με 4 φορές πάνω από την πίεση συμπίεσης. </a:t>
            </a:r>
            <a:endParaRPr b="0" lang="en-US" sz="1700" spc="-1" strike="noStrike">
              <a:solidFill>
                <a:srgbClr val="000000"/>
              </a:solidFill>
              <a:latin typeface="Arial"/>
            </a:endParaRPr>
          </a:p>
          <a:p>
            <a:pPr algn="ctr">
              <a:lnSpc>
                <a:spcPct val="100000"/>
              </a:lnSpc>
            </a:pPr>
            <a:endParaRPr b="0" lang="en-US" sz="1700" spc="-1" strike="noStrike">
              <a:solidFill>
                <a:srgbClr val="000000"/>
              </a:solidFill>
              <a:latin typeface="Arial"/>
            </a:endParaRPr>
          </a:p>
          <a:p>
            <a:pPr algn="ctr">
              <a:lnSpc>
                <a:spcPct val="100000"/>
              </a:lnSpc>
            </a:pPr>
            <a:endParaRPr b="0" lang="en-US" sz="1700" spc="-1" strike="noStrike">
              <a:solidFill>
                <a:srgbClr val="000000"/>
              </a:solidFill>
              <a:latin typeface="Arial"/>
            </a:endParaRPr>
          </a:p>
          <a:p>
            <a:pPr algn="ctr">
              <a:lnSpc>
                <a:spcPct val="100000"/>
              </a:lnSpc>
            </a:pPr>
            <a:r>
              <a:rPr b="0" lang="el-GR" sz="1700" spc="-1" strike="noStrike">
                <a:solidFill>
                  <a:srgbClr val="000000"/>
                </a:solidFill>
                <a:latin typeface="Arial"/>
              </a:rPr>
              <a:t>Καθώς, όμως, το έμβολο αρχίζει να κατεβαίνει, η πίεση μειώνεται απότομα και τη στιγμή που αρχίζει να ανοίγει η βαλβίδα εξαγωγής η πίεση είναι 4 με 6 Kg/cm</a:t>
            </a:r>
            <a:r>
              <a:rPr b="0" lang="el-GR" sz="1700" spc="-1" strike="noStrike" baseline="30000">
                <a:solidFill>
                  <a:srgbClr val="000000"/>
                </a:solidFill>
                <a:latin typeface="Arial"/>
              </a:rPr>
              <a:t>2</a:t>
            </a:r>
            <a:r>
              <a:rPr b="0" lang="el-GR" sz="1700" spc="-1" strike="noStrike">
                <a:solidFill>
                  <a:srgbClr val="000000"/>
                </a:solidFill>
                <a:latin typeface="Arial"/>
              </a:rPr>
              <a:t> και μειώνεται παραπάνω και από την ατμοσφαιρική (1 Kg/cm</a:t>
            </a:r>
            <a:r>
              <a:rPr b="0" lang="el-GR" sz="1700" spc="-1" strike="noStrike" baseline="30000">
                <a:solidFill>
                  <a:srgbClr val="000000"/>
                </a:solidFill>
                <a:latin typeface="Arial"/>
              </a:rPr>
              <a:t>2</a:t>
            </a:r>
            <a:r>
              <a:rPr b="0" lang="el-GR" sz="1700" spc="-1" strike="noStrike">
                <a:solidFill>
                  <a:srgbClr val="000000"/>
                </a:solidFill>
                <a:latin typeface="Arial"/>
              </a:rPr>
              <a:t>), μόλις η βαλβίδα ανοίξει τελείως. </a:t>
            </a:r>
            <a:endParaRPr b="0" lang="en-US" sz="1700" spc="-1" strike="noStrike">
              <a:solidFill>
                <a:srgbClr val="000000"/>
              </a:solidFill>
              <a:latin typeface="Arial"/>
            </a:endParaRPr>
          </a:p>
        </p:txBody>
      </p:sp>
    </p:spTree>
  </p:cSld>
  <p:transition>
    <p:pull dir="rd"/>
  </p:transition>
  <p:timing>
    <p:tnLst>
      <p:par>
        <p:cTn id="179" dur="indefinite" restart="never" nodeType="tmRoot">
          <p:childTnLst>
            <p:seq>
              <p:cTn id="180" dur="indefinite" nodeType="mainSeq">
                <p:childTnLst>
                  <p:par>
                    <p:cTn id="181" fill="hold">
                      <p:stCondLst>
                        <p:cond delay="indefinite"/>
                      </p:stCondLst>
                      <p:childTnLst>
                        <p:par>
                          <p:cTn id="182" fill="hold">
                            <p:stCondLst>
                              <p:cond delay="0"/>
                            </p:stCondLst>
                            <p:childTnLst>
                              <p:par>
                                <p:cTn id="183" nodeType="clickEffect" fill="hold" presetClass="entr" presetID="2" presetSubtype="4">
                                  <p:stCondLst>
                                    <p:cond delay="0"/>
                                  </p:stCondLst>
                                  <p:childTnLst>
                                    <p:set>
                                      <p:cBhvr>
                                        <p:cTn id="184" dur="1" fill="hold">
                                          <p:stCondLst>
                                            <p:cond delay="0"/>
                                          </p:stCondLst>
                                        </p:cTn>
                                        <p:tgtEl>
                                          <p:spTgt spid="112">
                                            <p:txEl>
                                              <p:pRg st="3" end="3"/>
                                            </p:txEl>
                                          </p:spTgt>
                                        </p:tgtEl>
                                        <p:attrNameLst>
                                          <p:attrName>style.visibility</p:attrName>
                                        </p:attrNameLst>
                                      </p:cBhvr>
                                      <p:to>
                                        <p:strVal val="visible"/>
                                      </p:to>
                                    </p:set>
                                    <p:anim calcmode="lin" valueType="num">
                                      <p:cBhvr additive="repl">
                                        <p:cTn id="185" dur="500" fill="hold"/>
                                        <p:tgtEl>
                                          <p:spTgt spid="112">
                                            <p:txEl>
                                              <p:pRg st="3" end="3"/>
                                            </p:txEl>
                                          </p:spTgt>
                                        </p:tgtEl>
                                        <p:attrNameLst>
                                          <p:attrName>ppt_x</p:attrName>
                                        </p:attrNameLst>
                                      </p:cBhvr>
                                      <p:tavLst>
                                        <p:tav tm="0">
                                          <p:val>
                                            <p:strVal val="#ppt_x"/>
                                          </p:val>
                                        </p:tav>
                                        <p:tav tm="100000">
                                          <p:val>
                                            <p:strVal val="#ppt_x"/>
                                          </p:val>
                                        </p:tav>
                                      </p:tavLst>
                                    </p:anim>
                                    <p:anim calcmode="lin" valueType="num">
                                      <p:cBhvr additive="repl">
                                        <p:cTn id="186" dur="500" fill="hold"/>
                                        <p:tgtEl>
                                          <p:spTgt spid="112">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3" name="4 - TextBox"/>
          <p:cNvSpPr/>
          <p:nvPr/>
        </p:nvSpPr>
        <p:spPr>
          <a:xfrm>
            <a:off x="179640" y="0"/>
            <a:ext cx="8784720" cy="439920"/>
          </a:xfrm>
          <a:prstGeom prst="rect">
            <a:avLst/>
          </a:prstGeom>
          <a:noFill/>
          <a:ln w="0">
            <a:noFill/>
          </a:ln>
        </p:spPr>
        <p:style>
          <a:lnRef idx="0"/>
          <a:fillRef idx="0"/>
          <a:effectRef idx="0"/>
          <a:fontRef idx="minor"/>
        </p:style>
        <p:txBody>
          <a:bodyPr lIns="90000" rIns="90000" tIns="45000" bIns="45000" anchor="t">
            <a:spAutoFit/>
          </a:bodyPr>
          <a:p>
            <a:pPr algn="ctr">
              <a:lnSpc>
                <a:spcPct val="100000"/>
              </a:lnSpc>
            </a:pPr>
            <a:r>
              <a:rPr b="0" lang="el-GR" sz="2300" spc="-1" strike="noStrike">
                <a:solidFill>
                  <a:srgbClr val="03495c"/>
                </a:solidFill>
                <a:latin typeface="Calibri"/>
              </a:rPr>
              <a:t>Σχέση και πίεση συμπίεσης</a:t>
            </a:r>
            <a:endParaRPr b="0" lang="en-US" sz="2300" spc="-1" strike="noStrike">
              <a:solidFill>
                <a:srgbClr val="000000"/>
              </a:solidFill>
              <a:latin typeface="Arial"/>
            </a:endParaRPr>
          </a:p>
        </p:txBody>
      </p:sp>
      <p:sp>
        <p:nvSpPr>
          <p:cNvPr id="114" name="8 - TextBox"/>
          <p:cNvSpPr/>
          <p:nvPr/>
        </p:nvSpPr>
        <p:spPr>
          <a:xfrm>
            <a:off x="467640" y="659880"/>
            <a:ext cx="8136720" cy="608040"/>
          </a:xfrm>
          <a:prstGeom prst="rect">
            <a:avLst/>
          </a:prstGeom>
          <a:noFill/>
          <a:ln w="0">
            <a:noFill/>
          </a:ln>
        </p:spPr>
        <p:style>
          <a:lnRef idx="0"/>
          <a:fillRef idx="0"/>
          <a:effectRef idx="0"/>
          <a:fontRef idx="minor"/>
        </p:style>
        <p:txBody>
          <a:bodyPr lIns="90000" rIns="90000" tIns="45000" bIns="45000" anchor="t">
            <a:spAutoFit/>
          </a:bodyPr>
          <a:p>
            <a:pPr algn="ctr">
              <a:lnSpc>
                <a:spcPct val="100000"/>
              </a:lnSpc>
            </a:pPr>
            <a:r>
              <a:rPr b="0" lang="el-GR" sz="1700" spc="-1" strike="noStrike">
                <a:solidFill>
                  <a:srgbClr val="000000"/>
                </a:solidFill>
                <a:latin typeface="Arial"/>
              </a:rPr>
              <a:t>Στον πίνακα που ακολουθεί, παρουσιάζονται, ενδεικτικά, οι πιέσεις και οι θερμοκρασίες σε 4-χρονους βενζινοκινητήρες σε σχέση με τη σχέση συμπίεσης.</a:t>
            </a:r>
            <a:endParaRPr b="0" lang="en-US" sz="1700" spc="-1" strike="noStrike">
              <a:solidFill>
                <a:srgbClr val="000000"/>
              </a:solidFill>
              <a:latin typeface="Arial"/>
            </a:endParaRPr>
          </a:p>
        </p:txBody>
      </p:sp>
      <p:pic>
        <p:nvPicPr>
          <p:cNvPr id="115" name="Picture 2" descr=""/>
          <p:cNvPicPr/>
          <p:nvPr/>
        </p:nvPicPr>
        <p:blipFill>
          <a:blip r:embed="rId1"/>
          <a:srcRect l="0" t="9837" r="0" b="0"/>
          <a:stretch/>
        </p:blipFill>
        <p:spPr>
          <a:xfrm>
            <a:off x="1475640" y="1314360"/>
            <a:ext cx="6120360" cy="3273120"/>
          </a:xfrm>
          <a:prstGeom prst="rect">
            <a:avLst/>
          </a:prstGeom>
          <a:ln w="9525">
            <a:noFill/>
          </a:ln>
        </p:spPr>
      </p:pic>
    </p:spTree>
  </p:cSld>
  <p:transition>
    <p:pull dir="rd"/>
  </p:transition>
  <p:timing>
    <p:tnLst>
      <p:par>
        <p:cTn id="187" dur="indefinite" restart="never" nodeType="tmRoot">
          <p:childTnLst>
            <p:seq>
              <p:cTn id="188" dur="indefinite" nodeType="mainSeq">
                <p:childTnLst>
                  <p:par>
                    <p:cTn id="189" fill="hold">
                      <p:stCondLst>
                        <p:cond delay="indefinite"/>
                      </p:stCondLst>
                      <p:childTnLst>
                        <p:par>
                          <p:cTn id="190" fill="hold">
                            <p:stCondLst>
                              <p:cond delay="0"/>
                            </p:stCondLst>
                            <p:childTnLst>
                              <p:par>
                                <p:cTn id="191" nodeType="clickEffect" fill="hold" presetClass="entr" presetID="5" presetSubtype="10">
                                  <p:stCondLst>
                                    <p:cond delay="0"/>
                                  </p:stCondLst>
                                  <p:childTnLst>
                                    <p:set>
                                      <p:cBhvr>
                                        <p:cTn id="192" dur="1" fill="hold">
                                          <p:stCondLst>
                                            <p:cond delay="0"/>
                                          </p:stCondLst>
                                        </p:cTn>
                                        <p:tgtEl>
                                          <p:spTgt spid="115"/>
                                        </p:tgtEl>
                                        <p:attrNameLst>
                                          <p:attrName>style.visibility</p:attrName>
                                        </p:attrNameLst>
                                      </p:cBhvr>
                                      <p:to>
                                        <p:strVal val="visible"/>
                                      </p:to>
                                    </p:set>
                                    <p:animEffect filter="checkerboard(across)" transition="in">
                                      <p:cBhvr additive="repl">
                                        <p:cTn id="193" dur="500"/>
                                        <p:tgtEl>
                                          <p:spTgt spid="115"/>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6" name="4 - TextBox"/>
          <p:cNvSpPr/>
          <p:nvPr/>
        </p:nvSpPr>
        <p:spPr>
          <a:xfrm>
            <a:off x="179640" y="0"/>
            <a:ext cx="8784720" cy="439920"/>
          </a:xfrm>
          <a:prstGeom prst="rect">
            <a:avLst/>
          </a:prstGeom>
          <a:noFill/>
          <a:ln w="0">
            <a:noFill/>
          </a:ln>
        </p:spPr>
        <p:style>
          <a:lnRef idx="0"/>
          <a:fillRef idx="0"/>
          <a:effectRef idx="0"/>
          <a:fontRef idx="minor"/>
        </p:style>
        <p:txBody>
          <a:bodyPr lIns="90000" rIns="90000" tIns="45000" bIns="45000" anchor="t">
            <a:spAutoFit/>
          </a:bodyPr>
          <a:p>
            <a:pPr algn="ctr">
              <a:lnSpc>
                <a:spcPct val="100000"/>
              </a:lnSpc>
            </a:pPr>
            <a:r>
              <a:rPr b="0" lang="el-GR" sz="2300" spc="-1" strike="noStrike">
                <a:solidFill>
                  <a:srgbClr val="03495c"/>
                </a:solidFill>
                <a:latin typeface="Calibri"/>
              </a:rPr>
              <a:t>Κυλινδρισμός - Σχέση και Πίεση Συμπίεσης</a:t>
            </a:r>
            <a:endParaRPr b="0" lang="en-US" sz="2300" spc="-1" strike="noStrike">
              <a:solidFill>
                <a:srgbClr val="000000"/>
              </a:solidFill>
              <a:latin typeface="Arial"/>
            </a:endParaRPr>
          </a:p>
        </p:txBody>
      </p:sp>
      <p:sp>
        <p:nvSpPr>
          <p:cNvPr id="117" name="11 - Ορθογώνιο"/>
          <p:cNvSpPr/>
          <p:nvPr/>
        </p:nvSpPr>
        <p:spPr>
          <a:xfrm>
            <a:off x="1547640" y="1563480"/>
            <a:ext cx="5814000" cy="394560"/>
          </a:xfrm>
          <a:prstGeom prst="rect">
            <a:avLst/>
          </a:prstGeom>
          <a:noFill/>
          <a:ln w="0">
            <a:noFill/>
          </a:ln>
        </p:spPr>
        <p:style>
          <a:lnRef idx="0"/>
          <a:fillRef idx="0"/>
          <a:effectRef idx="0"/>
          <a:fontRef idx="minor"/>
        </p:style>
        <p:txBody>
          <a:bodyPr lIns="90000" rIns="90000" tIns="45000" bIns="45000" anchor="t">
            <a:spAutoFit/>
          </a:bodyPr>
          <a:p>
            <a:pPr algn="ctr">
              <a:lnSpc>
                <a:spcPct val="100000"/>
              </a:lnSpc>
            </a:pPr>
            <a:r>
              <a:rPr b="1" lang="el-GR" sz="2000" spc="-1" strike="noStrike">
                <a:solidFill>
                  <a:srgbClr val="000000"/>
                </a:solidFill>
                <a:latin typeface="Arial"/>
              </a:rPr>
              <a:t>Τ Ε Λ Ο Σ</a:t>
            </a:r>
            <a:endParaRPr b="0" lang="en-US" sz="2000" spc="-1" strike="noStrike">
              <a:solidFill>
                <a:srgbClr val="000000"/>
              </a:solidFill>
              <a:latin typeface="Arial"/>
            </a:endParaRPr>
          </a:p>
        </p:txBody>
      </p:sp>
      <p:sp>
        <p:nvSpPr>
          <p:cNvPr id="118" name="15 - Τόξο"/>
          <p:cNvSpPr/>
          <p:nvPr/>
        </p:nvSpPr>
        <p:spPr>
          <a:xfrm>
            <a:off x="2915640" y="1995840"/>
            <a:ext cx="2376000" cy="359640"/>
          </a:xfrm>
          <a:prstGeom prst="arc">
            <a:avLst>
              <a:gd name="adj1" fmla="val 12076736"/>
              <a:gd name="adj2" fmla="val 0"/>
            </a:avLst>
          </a:prstGeom>
          <a:noFill/>
          <a:ln w="12700">
            <a:solidFill>
              <a:srgbClr val="095294"/>
            </a:solidFill>
            <a:round/>
          </a:ln>
        </p:spPr>
        <p:style>
          <a:lnRef idx="1">
            <a:schemeClr val="accent1"/>
          </a:lnRef>
          <a:fillRef idx="0">
            <a:schemeClr val="accent1"/>
          </a:fillRef>
          <a:effectRef idx="0">
            <a:schemeClr val="accent1"/>
          </a:effectRef>
          <a:fontRef idx="minor"/>
        </p:style>
        <p:txBody>
          <a:bodyPr lIns="90000" rIns="90000" tIns="45000" bIns="45000" anchor="ctr">
            <a:noAutofit/>
          </a:bodyPr>
          <a:p>
            <a:pPr algn="ctr">
              <a:lnSpc>
                <a:spcPct val="100000"/>
              </a:lnSpc>
            </a:pPr>
            <a:endParaRPr b="0" lang="el-GR" sz="1800" spc="-1" strike="noStrike">
              <a:solidFill>
                <a:srgbClr val="000000"/>
              </a:solidFill>
              <a:latin typeface="Constantia"/>
            </a:endParaRPr>
          </a:p>
        </p:txBody>
      </p:sp>
    </p:spTree>
  </p:cSld>
  <p:transition>
    <p:pull dir="rd"/>
  </p:transition>
  <p:timing>
    <p:tnLst>
      <p:par>
        <p:cTn id="194" dur="indefinite" restart="never" nodeType="tmRoot">
          <p:childTnLst>
            <p:seq>
              <p:cTn id="195" dur="indefinite" nodeType="mainSeq">
                <p:childTnLst>
                  <p:par>
                    <p:cTn id="196" fill="hold">
                      <p:stCondLst>
                        <p:cond delay="0"/>
                      </p:stCondLst>
                      <p:childTnLst>
                        <p:par>
                          <p:cTn id="197" fill="hold">
                            <p:stCondLst>
                              <p:cond delay="0"/>
                            </p:stCondLst>
                            <p:childTnLst>
                              <p:par>
                                <p:cTn id="198" nodeType="withEffect" fill="hold" presetClass="entr" presetID="29">
                                  <p:stCondLst>
                                    <p:cond delay="0"/>
                                  </p:stCondLst>
                                  <p:childTnLst>
                                    <p:set>
                                      <p:cBhvr>
                                        <p:cTn id="199" dur="1" fill="hold">
                                          <p:stCondLst>
                                            <p:cond delay="0"/>
                                          </p:stCondLst>
                                        </p:cTn>
                                        <p:tgtEl>
                                          <p:spTgt spid="117"/>
                                        </p:tgtEl>
                                        <p:attrNameLst>
                                          <p:attrName>style.visibility</p:attrName>
                                        </p:attrNameLst>
                                      </p:cBhvr>
                                      <p:to>
                                        <p:strVal val="visible"/>
                                      </p:to>
                                    </p:set>
                                    <p:anim calcmode="lin" valueType="num">
                                      <p:cBhvr additive="repl">
                                        <p:cTn id="200" dur="1000" fill="hold"/>
                                        <p:tgtEl>
                                          <p:spTgt spid="117"/>
                                        </p:tgtEl>
                                        <p:attrNameLst>
                                          <p:attrName>ppt_x</p:attrName>
                                        </p:attrNameLst>
                                      </p:cBhvr>
                                      <p:tavLst>
                                        <p:tav tm="0">
                                          <p:val>
                                            <p:strVal val="#ppt_x-.2"/>
                                          </p:val>
                                        </p:tav>
                                        <p:tav tm="100000">
                                          <p:val>
                                            <p:strVal val="#ppt_x"/>
                                          </p:val>
                                        </p:tav>
                                      </p:tavLst>
                                    </p:anim>
                                    <p:anim calcmode="lin" valueType="num">
                                      <p:cBhvr additive="repl">
                                        <p:cTn id="201" dur="1000" fill="hold"/>
                                        <p:tgtEl>
                                          <p:spTgt spid="117"/>
                                        </p:tgtEl>
                                        <p:attrNameLst>
                                          <p:attrName>ppt_y</p:attrName>
                                        </p:attrNameLst>
                                      </p:cBhvr>
                                      <p:tavLst>
                                        <p:tav tm="0">
                                          <p:val>
                                            <p:strVal val="#ppt_y"/>
                                          </p:val>
                                        </p:tav>
                                        <p:tav tm="100000">
                                          <p:val>
                                            <p:strVal val="#ppt_y"/>
                                          </p:val>
                                        </p:tav>
                                      </p:tavLst>
                                    </p:anim>
                                    <p:animEffect filter="wipe(right)" transition="in">
                                      <p:cBhvr additive="repl">
                                        <p:cTn id="202" dur="1000"/>
                                        <p:tgtEl>
                                          <p:spTgt spid="117"/>
                                        </p:tgtEl>
                                      </p:cBhvr>
                                    </p:animEffect>
                                  </p:childTnLst>
                                </p:cTn>
                              </p:par>
                              <p:par>
                                <p:cTn id="203" nodeType="withEffect" fill="hold" presetClass="entr" presetID="26">
                                  <p:stCondLst>
                                    <p:cond delay="0"/>
                                  </p:stCondLst>
                                  <p:childTnLst>
                                    <p:set>
                                      <p:cBhvr>
                                        <p:cTn id="204" dur="1" fill="hold">
                                          <p:stCondLst>
                                            <p:cond delay="0"/>
                                          </p:stCondLst>
                                        </p:cTn>
                                        <p:tgtEl>
                                          <p:spTgt spid="118"/>
                                        </p:tgtEl>
                                        <p:attrNameLst>
                                          <p:attrName>style.visibility</p:attrName>
                                        </p:attrNameLst>
                                      </p:cBhvr>
                                      <p:to>
                                        <p:strVal val="visible"/>
                                      </p:to>
                                    </p:set>
                                    <p:animEffect filter="wipe(down)" transition="in">
                                      <p:cBhvr additive="repl">
                                        <p:cTn id="205" dur="580">
                                          <p:stCondLst>
                                            <p:cond delay="0"/>
                                          </p:stCondLst>
                                        </p:cTn>
                                        <p:tgtEl>
                                          <p:spTgt spid="118"/>
                                        </p:tgtEl>
                                      </p:cBhvr>
                                    </p:animEffect>
                                    <p:anim calcmode="lin" valueType="num">
                                      <p:cBhvr additive="repl">
                                        <p:cTn id="206" dur="1822">
                                          <p:stCondLst>
                                            <p:cond delay="0"/>
                                          </p:stCondLst>
                                        </p:cTn>
                                        <p:tgtEl>
                                          <p:spTgt spid="118"/>
                                        </p:tgtEl>
                                        <p:attrNameLst>
                                          <p:attrName>ppt_x</p:attrName>
                                        </p:attrNameLst>
                                      </p:cBhvr>
                                      <p:tavLst>
                                        <p:tav tm="0">
                                          <p:val>
                                            <p:strVal val="#ppt_x-0.25"/>
                                          </p:val>
                                        </p:tav>
                                        <p:tav tm="100000">
                                          <p:val>
                                            <p:strVal val="#ppt_x"/>
                                          </p:val>
                                        </p:tav>
                                      </p:tavLst>
                                    </p:anim>
                                    <p:anim calcmode="lin" valueType="num">
                                      <p:cBhvr additive="repl">
                                        <p:cTn id="207" dur="664">
                                          <p:stCondLst>
                                            <p:cond delay="0"/>
                                          </p:stCondLst>
                                        </p:cTn>
                                        <p:tgtEl>
                                          <p:spTgt spid="118"/>
                                        </p:tgtEl>
                                        <p:attrNameLst>
                                          <p:attrName>ppt_y</p:attrName>
                                        </p:attrNameLst>
                                      </p:cBhvr>
                                      <p:tavLst>
                                        <p:tav fmla="y-sin(pi*$)/3" tm="0">
                                          <p:val>
                                            <p:fltVal val="0.5"/>
                                          </p:val>
                                        </p:tav>
                                        <p:tav fmla="y-sin(pi*$)/3" tm="100000">
                                          <p:val>
                                            <p:fltVal val="1"/>
                                          </p:val>
                                        </p:tav>
                                      </p:tavLst>
                                    </p:anim>
                                    <p:anim calcmode="lin" valueType="num">
                                      <p:cBhvr additive="repl">
                                        <p:cTn id="208" dur="664">
                                          <p:stCondLst>
                                            <p:cond delay="664"/>
                                          </p:stCondLst>
                                        </p:cTn>
                                        <p:tgtEl>
                                          <p:spTgt spid="118"/>
                                        </p:tgtEl>
                                        <p:attrNameLst>
                                          <p:attrName>ppt_y</p:attrName>
                                        </p:attrNameLst>
                                      </p:cBhvr>
                                      <p:tavLst>
                                        <p:tav fmla="y-sin(pi*$)/9" tm="0">
                                          <p:val>
                                            <p:fltVal val="0"/>
                                          </p:val>
                                        </p:tav>
                                        <p:tav fmla="y-sin(pi*$)/9" tm="100000">
                                          <p:val>
                                            <p:fltVal val="1"/>
                                          </p:val>
                                        </p:tav>
                                      </p:tavLst>
                                    </p:anim>
                                    <p:anim calcmode="lin" valueType="num">
                                      <p:cBhvr additive="repl">
                                        <p:cTn id="209" dur="332">
                                          <p:stCondLst>
                                            <p:cond delay="1324"/>
                                          </p:stCondLst>
                                        </p:cTn>
                                        <p:tgtEl>
                                          <p:spTgt spid="118"/>
                                        </p:tgtEl>
                                        <p:attrNameLst>
                                          <p:attrName>ppt_y</p:attrName>
                                        </p:attrNameLst>
                                      </p:cBhvr>
                                      <p:tavLst>
                                        <p:tav fmla="y-sin(pi*$)/27" tm="0">
                                          <p:val>
                                            <p:fltVal val="0"/>
                                          </p:val>
                                        </p:tav>
                                        <p:tav fmla="y-sin(pi*$)/27" tm="100000">
                                          <p:val>
                                            <p:fltVal val="1"/>
                                          </p:val>
                                        </p:tav>
                                      </p:tavLst>
                                    </p:anim>
                                    <p:anim calcmode="lin" valueType="num">
                                      <p:cBhvr additive="repl">
                                        <p:cTn id="210" dur="164">
                                          <p:stCondLst>
                                            <p:cond delay="1656"/>
                                          </p:stCondLst>
                                        </p:cTn>
                                        <p:tgtEl>
                                          <p:spTgt spid="118"/>
                                        </p:tgtEl>
                                        <p:attrNameLst>
                                          <p:attrName>ppt_y</p:attrName>
                                        </p:attrNameLst>
                                      </p:cBhvr>
                                      <p:tavLst>
                                        <p:tav fmla="y-sin(pi*$)/81" tm="0">
                                          <p:val>
                                            <p:fltVal val="0"/>
                                          </p:val>
                                        </p:tav>
                                        <p:tav fmla="y-sin(pi*$)/81" tm="100000">
                                          <p:val>
                                            <p:fltVal val="1"/>
                                          </p:val>
                                        </p:tav>
                                      </p:tavLst>
                                    </p:anim>
                                    <p:animScale>
                                      <p:cBhvr>
                                        <p:cTn id="211" dur="26" fill="hold">
                                          <p:stCondLst>
                                            <p:cond delay="650"/>
                                          </p:stCondLst>
                                        </p:cTn>
                                        <p:tgtEl>
                                          <p:spTgt spid="118"/>
                                        </p:tgtEl>
                                      </p:cBhvr>
                                      <p:to x="100000" y="60000"/>
                                    </p:animScale>
                                    <p:animScale>
                                      <p:cBhvr>
                                        <p:cTn id="212" dur="166" fill="hold">
                                          <p:stCondLst>
                                            <p:cond delay="676"/>
                                          </p:stCondLst>
                                        </p:cTn>
                                        <p:tgtEl>
                                          <p:spTgt spid="118"/>
                                        </p:tgtEl>
                                      </p:cBhvr>
                                      <p:to x="100000" y="100000"/>
                                    </p:animScale>
                                    <p:animScale>
                                      <p:cBhvr>
                                        <p:cTn id="213" dur="26" fill="hold">
                                          <p:stCondLst>
                                            <p:cond delay="1312"/>
                                          </p:stCondLst>
                                        </p:cTn>
                                        <p:tgtEl>
                                          <p:spTgt spid="118"/>
                                        </p:tgtEl>
                                      </p:cBhvr>
                                      <p:to x="100000" y="80000"/>
                                    </p:animScale>
                                    <p:animScale>
                                      <p:cBhvr>
                                        <p:cTn id="214" dur="166" fill="hold">
                                          <p:stCondLst>
                                            <p:cond delay="1338"/>
                                          </p:stCondLst>
                                        </p:cTn>
                                        <p:tgtEl>
                                          <p:spTgt spid="118"/>
                                        </p:tgtEl>
                                      </p:cBhvr>
                                      <p:to x="100000" y="100000"/>
                                    </p:animScale>
                                    <p:animScale>
                                      <p:cBhvr>
                                        <p:cTn id="215" dur="26" fill="hold">
                                          <p:stCondLst>
                                            <p:cond delay="1642"/>
                                          </p:stCondLst>
                                        </p:cTn>
                                        <p:tgtEl>
                                          <p:spTgt spid="118"/>
                                        </p:tgtEl>
                                      </p:cBhvr>
                                      <p:to x="100000" y="90000"/>
                                    </p:animScale>
                                    <p:animScale>
                                      <p:cBhvr>
                                        <p:cTn id="216" dur="166" fill="hold">
                                          <p:stCondLst>
                                            <p:cond delay="1668"/>
                                          </p:stCondLst>
                                        </p:cTn>
                                        <p:tgtEl>
                                          <p:spTgt spid="118"/>
                                        </p:tgtEl>
                                      </p:cBhvr>
                                      <p:to x="100000" y="100000"/>
                                    </p:animScale>
                                    <p:animScale>
                                      <p:cBhvr>
                                        <p:cTn id="217" dur="26" fill="hold">
                                          <p:stCondLst>
                                            <p:cond delay="1808"/>
                                          </p:stCondLst>
                                        </p:cTn>
                                        <p:tgtEl>
                                          <p:spTgt spid="118"/>
                                        </p:tgtEl>
                                      </p:cBhvr>
                                      <p:to x="100000" y="95000"/>
                                    </p:animScale>
                                    <p:animScale>
                                      <p:cBhvr>
                                        <p:cTn id="218" dur="166" fill="hold">
                                          <p:stCondLst>
                                            <p:cond delay="1834"/>
                                          </p:stCondLst>
                                        </p:cTn>
                                        <p:tgtEl>
                                          <p:spTgt spid="118"/>
                                        </p:tgtEl>
                                      </p:cBhvr>
                                      <p:to x="100000" y="100000"/>
                                    </p:animScale>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 name="4 - TextBox"/>
          <p:cNvSpPr/>
          <p:nvPr/>
        </p:nvSpPr>
        <p:spPr>
          <a:xfrm>
            <a:off x="179640" y="0"/>
            <a:ext cx="8784720" cy="439920"/>
          </a:xfrm>
          <a:prstGeom prst="rect">
            <a:avLst/>
          </a:prstGeom>
          <a:noFill/>
          <a:ln w="0">
            <a:noFill/>
          </a:ln>
        </p:spPr>
        <p:style>
          <a:lnRef idx="0"/>
          <a:fillRef idx="0"/>
          <a:effectRef idx="0"/>
          <a:fontRef idx="minor"/>
        </p:style>
        <p:txBody>
          <a:bodyPr lIns="90000" rIns="90000" tIns="45000" bIns="45000" anchor="t">
            <a:spAutoFit/>
          </a:bodyPr>
          <a:p>
            <a:pPr algn="ctr">
              <a:lnSpc>
                <a:spcPct val="100000"/>
              </a:lnSpc>
            </a:pPr>
            <a:r>
              <a:rPr b="0" lang="el-GR" sz="2300" spc="-1" strike="noStrike">
                <a:solidFill>
                  <a:srgbClr val="03495c"/>
                </a:solidFill>
                <a:latin typeface="Calibri"/>
              </a:rPr>
              <a:t>Κυλινδρισμός - Σχέση και Πίεση Συμπίεσης</a:t>
            </a:r>
            <a:endParaRPr b="0" lang="en-US" sz="2300" spc="-1" strike="noStrike">
              <a:solidFill>
                <a:srgbClr val="000000"/>
              </a:solidFill>
              <a:latin typeface="Arial"/>
            </a:endParaRPr>
          </a:p>
        </p:txBody>
      </p:sp>
      <p:pic>
        <p:nvPicPr>
          <p:cNvPr id="88" name="Picture 2" descr=""/>
          <p:cNvPicPr/>
          <p:nvPr/>
        </p:nvPicPr>
        <p:blipFill>
          <a:blip r:embed="rId1"/>
          <a:stretch/>
        </p:blipFill>
        <p:spPr>
          <a:xfrm>
            <a:off x="611640" y="555480"/>
            <a:ext cx="791640" cy="720000"/>
          </a:xfrm>
          <a:prstGeom prst="rect">
            <a:avLst/>
          </a:prstGeom>
          <a:ln w="9525">
            <a:noFill/>
          </a:ln>
        </p:spPr>
      </p:pic>
      <p:sp>
        <p:nvSpPr>
          <p:cNvPr id="89" name="7 - TextBox"/>
          <p:cNvSpPr/>
          <p:nvPr/>
        </p:nvSpPr>
        <p:spPr>
          <a:xfrm>
            <a:off x="1547640" y="699480"/>
            <a:ext cx="2592000" cy="363960"/>
          </a:xfrm>
          <a:prstGeom prst="rect">
            <a:avLst/>
          </a:prstGeom>
          <a:noFill/>
          <a:ln w="0">
            <a:noFill/>
          </a:ln>
        </p:spPr>
        <p:style>
          <a:lnRef idx="0"/>
          <a:fillRef idx="0"/>
          <a:effectRef idx="0"/>
          <a:fontRef idx="minor"/>
        </p:style>
        <p:txBody>
          <a:bodyPr lIns="90000" rIns="90000" tIns="45000" bIns="45000" anchor="t">
            <a:spAutoFit/>
          </a:bodyPr>
          <a:p>
            <a:pPr>
              <a:lnSpc>
                <a:spcPct val="100000"/>
              </a:lnSpc>
            </a:pPr>
            <a:r>
              <a:rPr b="1" lang="el-GR" sz="1800" spc="-1" strike="noStrike">
                <a:solidFill>
                  <a:srgbClr val="000000"/>
                </a:solidFill>
                <a:latin typeface="Calibri"/>
              </a:rPr>
              <a:t>Διδακτικοί στόχοι</a:t>
            </a:r>
            <a:endParaRPr b="0" lang="en-US" sz="1800" spc="-1" strike="noStrike">
              <a:solidFill>
                <a:srgbClr val="000000"/>
              </a:solidFill>
              <a:latin typeface="Arial"/>
            </a:endParaRPr>
          </a:p>
        </p:txBody>
      </p:sp>
      <p:sp>
        <p:nvSpPr>
          <p:cNvPr id="90" name="8 - TextBox"/>
          <p:cNvSpPr/>
          <p:nvPr/>
        </p:nvSpPr>
        <p:spPr>
          <a:xfrm>
            <a:off x="539640" y="1340280"/>
            <a:ext cx="8280720" cy="2040480"/>
          </a:xfrm>
          <a:prstGeom prst="rect">
            <a:avLst/>
          </a:prstGeom>
          <a:noFill/>
          <a:ln w="0">
            <a:noFill/>
          </a:ln>
        </p:spPr>
        <p:style>
          <a:lnRef idx="0"/>
          <a:fillRef idx="0"/>
          <a:effectRef idx="0"/>
          <a:fontRef idx="minor"/>
        </p:style>
        <p:txBody>
          <a:bodyPr lIns="90000" rIns="90000" tIns="45000" bIns="45000" anchor="t">
            <a:spAutoFit/>
          </a:bodyPr>
          <a:p>
            <a:pPr>
              <a:lnSpc>
                <a:spcPct val="100000"/>
              </a:lnSpc>
            </a:pPr>
            <a:r>
              <a:rPr b="0" lang="el-GR" sz="1800" spc="-1" strike="noStrike">
                <a:solidFill>
                  <a:srgbClr val="000000"/>
                </a:solidFill>
                <a:latin typeface="Arial"/>
              </a:rPr>
              <a:t>Οι μαθητές πρέπει να είναι σε θέση: </a:t>
            </a:r>
            <a:endParaRPr b="0" lang="en-US" sz="1800" spc="-1" strike="noStrike">
              <a:solidFill>
                <a:srgbClr val="000000"/>
              </a:solidFill>
              <a:latin typeface="Arial"/>
            </a:endParaRPr>
          </a:p>
          <a:p>
            <a:pPr>
              <a:lnSpc>
                <a:spcPct val="100000"/>
              </a:lnSpc>
            </a:pPr>
            <a:endParaRPr b="0" lang="en-US" sz="1800" spc="-1" strike="noStrike">
              <a:solidFill>
                <a:srgbClr val="000000"/>
              </a:solidFill>
              <a:latin typeface="Arial"/>
            </a:endParaRPr>
          </a:p>
          <a:p>
            <a:pPr marL="355680" indent="-355680">
              <a:lnSpc>
                <a:spcPct val="100000"/>
              </a:lnSpc>
              <a:spcBef>
                <a:spcPts val="601"/>
              </a:spcBef>
              <a:spcAft>
                <a:spcPts val="1199"/>
              </a:spcAft>
              <a:buClr>
                <a:srgbClr val="000000"/>
              </a:buClr>
              <a:buSzPct val="90000"/>
              <a:buFont typeface="Wingdings" charset="2"/>
              <a:buChar char=""/>
            </a:pPr>
            <a:r>
              <a:rPr b="0" lang="el-GR" sz="1800" spc="-1" strike="noStrike">
                <a:solidFill>
                  <a:srgbClr val="000000"/>
                </a:solidFill>
                <a:latin typeface="Arial"/>
              </a:rPr>
              <a:t>Να προσδιορίζουν τον κυλινδρισμό ενός κινητήρα, όταν έχουν τις βασικές διαστάσεις των κυλίνδρων του.</a:t>
            </a:r>
            <a:endParaRPr b="0" lang="en-US" sz="1800" spc="-1" strike="noStrike">
              <a:solidFill>
                <a:srgbClr val="000000"/>
              </a:solidFill>
              <a:latin typeface="Arial"/>
            </a:endParaRPr>
          </a:p>
          <a:p>
            <a:pPr marL="355680" indent="-355680">
              <a:lnSpc>
                <a:spcPct val="100000"/>
              </a:lnSpc>
              <a:spcBef>
                <a:spcPts val="601"/>
              </a:spcBef>
              <a:spcAft>
                <a:spcPts val="1199"/>
              </a:spcAft>
              <a:buClr>
                <a:srgbClr val="000000"/>
              </a:buClr>
              <a:buSzPct val="90000"/>
              <a:buFont typeface="Wingdings" charset="2"/>
              <a:buChar char=""/>
            </a:pPr>
            <a:r>
              <a:rPr b="0" lang="el-GR" sz="1800" spc="-1" strike="noStrike">
                <a:solidFill>
                  <a:srgbClr val="000000"/>
                </a:solidFill>
                <a:latin typeface="Arial"/>
              </a:rPr>
              <a:t>Να εξηγήσουν τι σημαίνει η σχέση συμπίεσης και τι συνεπάγεται για την ομαλή λειτουργία του κινητήρα.</a:t>
            </a:r>
            <a:endParaRPr b="0" lang="en-US" sz="1800" spc="-1" strike="noStrike">
              <a:solidFill>
                <a:srgbClr val="000000"/>
              </a:solidFill>
              <a:latin typeface="Arial"/>
            </a:endParaRPr>
          </a:p>
        </p:txBody>
      </p:sp>
    </p:spTree>
  </p:cSld>
  <p:transition>
    <p:pull dir="rd"/>
  </p:transition>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ntr" presetID="2" presetSubtype="4">
                                  <p:stCondLst>
                                    <p:cond delay="0"/>
                                  </p:stCondLst>
                                  <p:childTnLst>
                                    <p:set>
                                      <p:cBhvr>
                                        <p:cTn id="6" dur="1" fill="hold">
                                          <p:stCondLst>
                                            <p:cond delay="0"/>
                                          </p:stCondLst>
                                        </p:cTn>
                                        <p:tgtEl>
                                          <p:spTgt spid="90">
                                            <p:txEl>
                                              <p:pRg st="2" end="2"/>
                                            </p:txEl>
                                          </p:spTgt>
                                        </p:tgtEl>
                                        <p:attrNameLst>
                                          <p:attrName>style.visibility</p:attrName>
                                        </p:attrNameLst>
                                      </p:cBhvr>
                                      <p:to>
                                        <p:strVal val="visible"/>
                                      </p:to>
                                    </p:set>
                                    <p:anim calcmode="lin" valueType="num">
                                      <p:cBhvr additive="repl">
                                        <p:cTn id="7" dur="500" fill="hold"/>
                                        <p:tgtEl>
                                          <p:spTgt spid="90">
                                            <p:txEl>
                                              <p:pRg st="2" end="2"/>
                                            </p:txEl>
                                          </p:spTgt>
                                        </p:tgtEl>
                                        <p:attrNameLst>
                                          <p:attrName>ppt_x</p:attrName>
                                        </p:attrNameLst>
                                      </p:cBhvr>
                                      <p:tavLst>
                                        <p:tav tm="0">
                                          <p:val>
                                            <p:strVal val="#ppt_x"/>
                                          </p:val>
                                        </p:tav>
                                        <p:tav tm="100000">
                                          <p:val>
                                            <p:strVal val="#ppt_x"/>
                                          </p:val>
                                        </p:tav>
                                      </p:tavLst>
                                    </p:anim>
                                    <p:anim calcmode="lin" valueType="num">
                                      <p:cBhvr additive="repl">
                                        <p:cTn id="8" dur="500" fill="hold"/>
                                        <p:tgtEl>
                                          <p:spTgt spid="90">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nodeType="clickEffect" fill="hold" presetClass="entr" presetID="2" presetSubtype="4">
                                  <p:stCondLst>
                                    <p:cond delay="0"/>
                                  </p:stCondLst>
                                  <p:childTnLst>
                                    <p:set>
                                      <p:cBhvr>
                                        <p:cTn id="12" dur="1" fill="hold">
                                          <p:stCondLst>
                                            <p:cond delay="0"/>
                                          </p:stCondLst>
                                        </p:cTn>
                                        <p:tgtEl>
                                          <p:spTgt spid="90">
                                            <p:txEl>
                                              <p:pRg st="3" end="3"/>
                                            </p:txEl>
                                          </p:spTgt>
                                        </p:tgtEl>
                                        <p:attrNameLst>
                                          <p:attrName>style.visibility</p:attrName>
                                        </p:attrNameLst>
                                      </p:cBhvr>
                                      <p:to>
                                        <p:strVal val="visible"/>
                                      </p:to>
                                    </p:set>
                                    <p:anim calcmode="lin" valueType="num">
                                      <p:cBhvr additive="repl">
                                        <p:cTn id="13" dur="500" fill="hold"/>
                                        <p:tgtEl>
                                          <p:spTgt spid="90">
                                            <p:txEl>
                                              <p:pRg st="3" end="3"/>
                                            </p:txEl>
                                          </p:spTgt>
                                        </p:tgtEl>
                                        <p:attrNameLst>
                                          <p:attrName>ppt_x</p:attrName>
                                        </p:attrNameLst>
                                      </p:cBhvr>
                                      <p:tavLst>
                                        <p:tav tm="0">
                                          <p:val>
                                            <p:strVal val="#ppt_x"/>
                                          </p:val>
                                        </p:tav>
                                        <p:tav tm="100000">
                                          <p:val>
                                            <p:strVal val="#ppt_x"/>
                                          </p:val>
                                        </p:tav>
                                      </p:tavLst>
                                    </p:anim>
                                    <p:anim calcmode="lin" valueType="num">
                                      <p:cBhvr additive="repl">
                                        <p:cTn id="14" dur="500" fill="hold"/>
                                        <p:tgtEl>
                                          <p:spTgt spid="90">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1" name="4 - TextBox"/>
          <p:cNvSpPr/>
          <p:nvPr/>
        </p:nvSpPr>
        <p:spPr>
          <a:xfrm>
            <a:off x="179640" y="0"/>
            <a:ext cx="8784720" cy="439920"/>
          </a:xfrm>
          <a:prstGeom prst="rect">
            <a:avLst/>
          </a:prstGeom>
          <a:noFill/>
          <a:ln w="0">
            <a:noFill/>
          </a:ln>
        </p:spPr>
        <p:style>
          <a:lnRef idx="0"/>
          <a:fillRef idx="0"/>
          <a:effectRef idx="0"/>
          <a:fontRef idx="minor"/>
        </p:style>
        <p:txBody>
          <a:bodyPr lIns="90000" rIns="90000" tIns="45000" bIns="45000" anchor="t">
            <a:spAutoFit/>
          </a:bodyPr>
          <a:p>
            <a:pPr algn="ctr">
              <a:lnSpc>
                <a:spcPct val="100000"/>
              </a:lnSpc>
            </a:pPr>
            <a:r>
              <a:rPr b="0" lang="el-GR" sz="2300" spc="-1" strike="noStrike">
                <a:solidFill>
                  <a:srgbClr val="03495c"/>
                </a:solidFill>
                <a:latin typeface="Calibri"/>
              </a:rPr>
              <a:t>Κυλινδρισμός</a:t>
            </a:r>
            <a:endParaRPr b="0" lang="en-US" sz="2300" spc="-1" strike="noStrike">
              <a:solidFill>
                <a:srgbClr val="000000"/>
              </a:solidFill>
              <a:latin typeface="Arial"/>
            </a:endParaRPr>
          </a:p>
        </p:txBody>
      </p:sp>
      <p:sp>
        <p:nvSpPr>
          <p:cNvPr id="92" name="5 - TextBox"/>
          <p:cNvSpPr/>
          <p:nvPr/>
        </p:nvSpPr>
        <p:spPr>
          <a:xfrm>
            <a:off x="755640" y="1419480"/>
            <a:ext cx="7560360" cy="1247400"/>
          </a:xfrm>
          <a:prstGeom prst="rect">
            <a:avLst/>
          </a:prstGeom>
          <a:solidFill>
            <a:srgbClr val="ffffff"/>
          </a:solidFill>
          <a:ln>
            <a:solidFill>
              <a:srgbClr val="0bd0d9"/>
            </a:solidFill>
            <a:round/>
          </a:ln>
        </p:spPr>
        <p:style>
          <a:lnRef idx="2">
            <a:schemeClr val="accent3"/>
          </a:lnRef>
          <a:fillRef idx="1">
            <a:schemeClr val="lt1"/>
          </a:fillRef>
          <a:effectRef idx="0">
            <a:schemeClr val="accent3"/>
          </a:effectRef>
          <a:fontRef idx="minor"/>
        </p:style>
        <p:txBody>
          <a:bodyPr lIns="90000" rIns="90000" tIns="45000" bIns="45000" anchor="t">
            <a:spAutoFit/>
          </a:bodyPr>
          <a:p>
            <a:pPr algn="ctr">
              <a:lnSpc>
                <a:spcPct val="100000"/>
              </a:lnSpc>
            </a:pPr>
            <a:r>
              <a:rPr b="0" lang="el-GR" sz="1900" spc="-1" strike="noStrike">
                <a:solidFill>
                  <a:schemeClr val="dk1"/>
                </a:solidFill>
                <a:latin typeface="Calibri"/>
              </a:rPr>
              <a:t>Κυλινδρισμός ονομάζεται ο όγκος που διαγράφεται κατά τη διαδρομή του εμβόλου μέσα στον κύλινδρο από το Κ.Ν.Σ. μέχρι το Α.Ν.Σ.. </a:t>
            </a:r>
            <a:endParaRPr b="0" lang="en-US" sz="1900" spc="-1" strike="noStrike">
              <a:solidFill>
                <a:srgbClr val="000000"/>
              </a:solidFill>
              <a:latin typeface="Arial"/>
            </a:endParaRPr>
          </a:p>
          <a:p>
            <a:pPr algn="ctr">
              <a:lnSpc>
                <a:spcPct val="100000"/>
              </a:lnSpc>
            </a:pPr>
            <a:r>
              <a:rPr b="0" lang="el-GR" sz="1900" spc="-1" strike="noStrike">
                <a:solidFill>
                  <a:schemeClr val="dk1"/>
                </a:solidFill>
                <a:latin typeface="Calibri"/>
              </a:rPr>
              <a:t>Κατ' επέκταση, κυλινδρισμός ενός κινητήρα είναι το άθροισμα των κυλινδρισμών των κυλίνδρων του.</a:t>
            </a:r>
            <a:endParaRPr b="0" lang="en-US" sz="1900" spc="-1" strike="noStrike">
              <a:solidFill>
                <a:srgbClr val="000000"/>
              </a:solidFill>
              <a:latin typeface="Arial"/>
            </a:endParaRPr>
          </a:p>
        </p:txBody>
      </p:sp>
    </p:spTree>
  </p:cSld>
  <p:transition>
    <p:pull dir="rd"/>
  </p:transition>
  <p:timing>
    <p:tnLst>
      <p:par>
        <p:cTn id="15" dur="indefinite" restart="never" nodeType="tmRoot">
          <p:childTnLst>
            <p:seq>
              <p:cTn id="16" dur="indefinite" nodeType="mainSeq">
                <p:childTnLst>
                  <p:par>
                    <p:cTn id="17" fill="hold">
                      <p:stCondLst>
                        <p:cond delay="indefinite"/>
                      </p:stCondLst>
                      <p:childTnLst>
                        <p:par>
                          <p:cTn id="18" fill="hold">
                            <p:stCondLst>
                              <p:cond delay="0"/>
                            </p:stCondLst>
                            <p:childTnLst>
                              <p:par>
                                <p:cTn id="19" nodeType="clickEffect" fill="hold" presetClass="entr" presetID="5" presetSubtype="10">
                                  <p:stCondLst>
                                    <p:cond delay="0"/>
                                  </p:stCondLst>
                                  <p:childTnLst>
                                    <p:set>
                                      <p:cBhvr>
                                        <p:cTn id="20" dur="1" fill="hold">
                                          <p:stCondLst>
                                            <p:cond delay="0"/>
                                          </p:stCondLst>
                                        </p:cTn>
                                        <p:tgtEl>
                                          <p:spTgt spid="92"/>
                                        </p:tgtEl>
                                        <p:attrNameLst>
                                          <p:attrName>style.visibility</p:attrName>
                                        </p:attrNameLst>
                                      </p:cBhvr>
                                      <p:to>
                                        <p:strVal val="visible"/>
                                      </p:to>
                                    </p:set>
                                    <p:animEffect filter="checkerboard(across)" transition="in">
                                      <p:cBhvr additive="repl">
                                        <p:cTn id="21" dur="500"/>
                                        <p:tgtEl>
                                          <p:spTgt spid="92"/>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 name="4 - TextBox"/>
          <p:cNvSpPr/>
          <p:nvPr/>
        </p:nvSpPr>
        <p:spPr>
          <a:xfrm>
            <a:off x="179640" y="0"/>
            <a:ext cx="8784720" cy="439920"/>
          </a:xfrm>
          <a:prstGeom prst="rect">
            <a:avLst/>
          </a:prstGeom>
          <a:noFill/>
          <a:ln w="0">
            <a:noFill/>
          </a:ln>
        </p:spPr>
        <p:style>
          <a:lnRef idx="0"/>
          <a:fillRef idx="0"/>
          <a:effectRef idx="0"/>
          <a:fontRef idx="minor"/>
        </p:style>
        <p:txBody>
          <a:bodyPr lIns="90000" rIns="90000" tIns="45000" bIns="45000" anchor="t">
            <a:spAutoFit/>
          </a:bodyPr>
          <a:p>
            <a:pPr algn="ctr">
              <a:lnSpc>
                <a:spcPct val="100000"/>
              </a:lnSpc>
            </a:pPr>
            <a:r>
              <a:rPr b="0" lang="el-GR" sz="2300" spc="-1" strike="noStrike">
                <a:solidFill>
                  <a:srgbClr val="03495c"/>
                </a:solidFill>
                <a:latin typeface="Calibri"/>
              </a:rPr>
              <a:t>Κυλινδρισμός</a:t>
            </a:r>
            <a:endParaRPr b="0" lang="en-US" sz="2300" spc="-1" strike="noStrike">
              <a:solidFill>
                <a:srgbClr val="000000"/>
              </a:solidFill>
              <a:latin typeface="Arial"/>
            </a:endParaRPr>
          </a:p>
        </p:txBody>
      </p:sp>
      <p:sp>
        <p:nvSpPr>
          <p:cNvPr id="94" name="8 - TextBox"/>
          <p:cNvSpPr/>
          <p:nvPr/>
        </p:nvSpPr>
        <p:spPr>
          <a:xfrm>
            <a:off x="395640" y="961560"/>
            <a:ext cx="8280720" cy="2284200"/>
          </a:xfrm>
          <a:prstGeom prst="rect">
            <a:avLst/>
          </a:prstGeom>
          <a:noFill/>
          <a:ln w="0">
            <a:noFill/>
          </a:ln>
        </p:spPr>
        <p:style>
          <a:lnRef idx="0"/>
          <a:fillRef idx="0"/>
          <a:effectRef idx="0"/>
          <a:fontRef idx="minor"/>
        </p:style>
        <p:txBody>
          <a:bodyPr lIns="90000" rIns="90000" tIns="45000" bIns="45000" anchor="t">
            <a:spAutoFit/>
          </a:bodyPr>
          <a:p>
            <a:pPr algn="ctr">
              <a:lnSpc>
                <a:spcPct val="100000"/>
              </a:lnSpc>
            </a:pPr>
            <a:r>
              <a:rPr b="0" lang="el-GR" sz="1800" spc="-1" strike="noStrike">
                <a:solidFill>
                  <a:srgbClr val="000000"/>
                </a:solidFill>
                <a:latin typeface="Arial"/>
              </a:rPr>
              <a:t>Τα βασικά στοιχεία για τον υπολογισμό του κυλινδρισμού είναι η εσωτερική διάμετρος του κυλίνδρου και το μήκος της διαδρομής του εμβόλου, η διαδρομή, δηλαδή, του εμβόλου από το Κ.Ν.Σ. μέχρι το Α.Ν.Σ. </a:t>
            </a:r>
            <a:endParaRPr b="0" lang="en-US" sz="1800" spc="-1" strike="noStrike">
              <a:solidFill>
                <a:srgbClr val="000000"/>
              </a:solidFill>
              <a:latin typeface="Arial"/>
            </a:endParaRPr>
          </a:p>
          <a:p>
            <a:pPr algn="ctr">
              <a:lnSpc>
                <a:spcPct val="100000"/>
              </a:lnSpc>
            </a:pPr>
            <a:endParaRPr b="0" lang="en-US" sz="1800" spc="-1" strike="noStrike">
              <a:solidFill>
                <a:srgbClr val="000000"/>
              </a:solidFill>
              <a:latin typeface="Arial"/>
            </a:endParaRPr>
          </a:p>
          <a:p>
            <a:pPr algn="ctr">
              <a:lnSpc>
                <a:spcPct val="100000"/>
              </a:lnSpc>
            </a:pPr>
            <a:endParaRPr b="0" lang="en-US" sz="1800" spc="-1" strike="noStrike">
              <a:solidFill>
                <a:srgbClr val="000000"/>
              </a:solidFill>
              <a:latin typeface="Arial"/>
            </a:endParaRPr>
          </a:p>
          <a:p>
            <a:pPr algn="ctr">
              <a:lnSpc>
                <a:spcPct val="100000"/>
              </a:lnSpc>
            </a:pPr>
            <a:r>
              <a:rPr b="0" lang="el-GR" sz="1800" spc="-1" strike="noStrike">
                <a:solidFill>
                  <a:srgbClr val="000000"/>
                </a:solidFill>
                <a:latin typeface="Arial"/>
              </a:rPr>
              <a:t>Τα στοιχεία αυτά επιτρέπουν τον ακριβή υπολογισμό του κυλινδρισμού ως του όγκου ενός κυλίνδρου, ο οποίος έχει βάση με διάμετρο ίση με την εσωτερική διάμετρο και ύψος ίσο με τη διαδρομή του εμβόλου</a:t>
            </a:r>
            <a:r>
              <a:rPr b="0" lang="en-US" sz="1800" spc="-1" strike="noStrike">
                <a:solidFill>
                  <a:srgbClr val="000000"/>
                </a:solidFill>
                <a:latin typeface="Arial"/>
              </a:rPr>
              <a:t>.</a:t>
            </a:r>
            <a:endParaRPr b="0" lang="en-US" sz="1800" spc="-1" strike="noStrike">
              <a:solidFill>
                <a:srgbClr val="000000"/>
              </a:solidFill>
              <a:latin typeface="Arial"/>
            </a:endParaRPr>
          </a:p>
        </p:txBody>
      </p:sp>
    </p:spTree>
  </p:cSld>
  <p:transition>
    <p:pull dir="rd"/>
  </p:transition>
  <p:timing>
    <p:tnLst>
      <p:par>
        <p:cTn id="22" dur="indefinite" restart="never" nodeType="tmRoot">
          <p:childTnLst>
            <p:seq>
              <p:cTn id="23" dur="indefinite" nodeType="mainSeq">
                <p:childTnLst>
                  <p:par>
                    <p:cTn id="24" fill="hold">
                      <p:stCondLst>
                        <p:cond delay="indefinite"/>
                      </p:stCondLst>
                      <p:childTnLst>
                        <p:par>
                          <p:cTn id="25" fill="hold">
                            <p:stCondLst>
                              <p:cond delay="0"/>
                            </p:stCondLst>
                            <p:childTnLst>
                              <p:par>
                                <p:cTn id="26" nodeType="clickEffect" fill="hold" presetClass="entr" presetID="2" presetSubtype="4">
                                  <p:stCondLst>
                                    <p:cond delay="0"/>
                                  </p:stCondLst>
                                  <p:childTnLst>
                                    <p:set>
                                      <p:cBhvr>
                                        <p:cTn id="27" dur="1" fill="hold">
                                          <p:stCondLst>
                                            <p:cond delay="0"/>
                                          </p:stCondLst>
                                        </p:cTn>
                                        <p:tgtEl>
                                          <p:spTgt spid="94">
                                            <p:txEl>
                                              <p:pRg st="3" end="3"/>
                                            </p:txEl>
                                          </p:spTgt>
                                        </p:tgtEl>
                                        <p:attrNameLst>
                                          <p:attrName>style.visibility</p:attrName>
                                        </p:attrNameLst>
                                      </p:cBhvr>
                                      <p:to>
                                        <p:strVal val="visible"/>
                                      </p:to>
                                    </p:set>
                                    <p:anim calcmode="lin" valueType="num">
                                      <p:cBhvr additive="repl">
                                        <p:cTn id="28" dur="500" fill="hold"/>
                                        <p:tgtEl>
                                          <p:spTgt spid="94">
                                            <p:txEl>
                                              <p:pRg st="3" end="3"/>
                                            </p:txEl>
                                          </p:spTgt>
                                        </p:tgtEl>
                                        <p:attrNameLst>
                                          <p:attrName>ppt_x</p:attrName>
                                        </p:attrNameLst>
                                      </p:cBhvr>
                                      <p:tavLst>
                                        <p:tav tm="0">
                                          <p:val>
                                            <p:strVal val="#ppt_x"/>
                                          </p:val>
                                        </p:tav>
                                        <p:tav tm="100000">
                                          <p:val>
                                            <p:strVal val="#ppt_x"/>
                                          </p:val>
                                        </p:tav>
                                      </p:tavLst>
                                    </p:anim>
                                    <p:anim calcmode="lin" valueType="num">
                                      <p:cBhvr additive="repl">
                                        <p:cTn id="29" dur="500" fill="hold"/>
                                        <p:tgtEl>
                                          <p:spTgt spid="94">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4 - TextBox"/>
          <p:cNvSpPr/>
          <p:nvPr/>
        </p:nvSpPr>
        <p:spPr>
          <a:xfrm>
            <a:off x="179640" y="0"/>
            <a:ext cx="8784720" cy="439920"/>
          </a:xfrm>
          <a:prstGeom prst="rect">
            <a:avLst/>
          </a:prstGeom>
          <a:noFill/>
          <a:ln w="0">
            <a:noFill/>
          </a:ln>
        </p:spPr>
        <p:style>
          <a:lnRef idx="0"/>
          <a:fillRef idx="0"/>
          <a:effectRef idx="0"/>
          <a:fontRef idx="minor"/>
        </p:style>
        <p:txBody>
          <a:bodyPr lIns="90000" rIns="90000" tIns="45000" bIns="45000" anchor="t">
            <a:spAutoFit/>
          </a:bodyPr>
          <a:p>
            <a:pPr algn="ctr">
              <a:lnSpc>
                <a:spcPct val="100000"/>
              </a:lnSpc>
            </a:pPr>
            <a:r>
              <a:rPr b="0" lang="el-GR" sz="2300" spc="-1" strike="noStrike">
                <a:solidFill>
                  <a:srgbClr val="03495c"/>
                </a:solidFill>
                <a:latin typeface="Calibri"/>
              </a:rPr>
              <a:t>Κυλινδρισμός</a:t>
            </a:r>
            <a:endParaRPr b="0" lang="en-US" sz="2300" spc="-1" strike="noStrike">
              <a:solidFill>
                <a:srgbClr val="000000"/>
              </a:solidFill>
              <a:latin typeface="Arial"/>
            </a:endParaRPr>
          </a:p>
        </p:txBody>
      </p:sp>
      <p:sp>
        <p:nvSpPr>
          <p:cNvPr id="96" name="8 - TextBox"/>
          <p:cNvSpPr/>
          <p:nvPr/>
        </p:nvSpPr>
        <p:spPr>
          <a:xfrm>
            <a:off x="3852000" y="771480"/>
            <a:ext cx="4752000" cy="3686760"/>
          </a:xfrm>
          <a:prstGeom prst="rect">
            <a:avLst/>
          </a:prstGeom>
          <a:noFill/>
          <a:ln w="0">
            <a:noFill/>
          </a:ln>
        </p:spPr>
        <p:style>
          <a:lnRef idx="0"/>
          <a:fillRef idx="0"/>
          <a:effectRef idx="0"/>
          <a:fontRef idx="minor"/>
        </p:style>
        <p:txBody>
          <a:bodyPr lIns="90000" rIns="90000" tIns="45000" bIns="45000" anchor="t">
            <a:spAutoFit/>
          </a:bodyPr>
          <a:p>
            <a:pPr algn="ctr">
              <a:lnSpc>
                <a:spcPct val="100000"/>
              </a:lnSpc>
            </a:pPr>
            <a:r>
              <a:rPr b="1" lang="en-US" sz="1800" spc="-1" strike="noStrike">
                <a:solidFill>
                  <a:srgbClr val="000000"/>
                </a:solidFill>
                <a:latin typeface="Arial"/>
              </a:rPr>
              <a:t>V= E </a:t>
            </a:r>
            <a:r>
              <a:rPr b="1" lang="en-US" sz="1800" spc="-1" strike="noStrike">
                <a:solidFill>
                  <a:srgbClr val="000000"/>
                </a:solidFill>
                <a:latin typeface="Wingdings 2"/>
              </a:rPr>
              <a:t></a:t>
            </a:r>
            <a:r>
              <a:rPr b="1" lang="en-US" sz="1800" spc="-1" strike="noStrike">
                <a:solidFill>
                  <a:srgbClr val="000000"/>
                </a:solidFill>
                <a:latin typeface="Arial"/>
              </a:rPr>
              <a:t> l</a:t>
            </a:r>
            <a:endParaRPr b="0" lang="en-US" sz="1800" spc="-1" strike="noStrike">
              <a:solidFill>
                <a:srgbClr val="000000"/>
              </a:solidFill>
              <a:latin typeface="Arial"/>
            </a:endParaRPr>
          </a:p>
          <a:p>
            <a:pPr>
              <a:lnSpc>
                <a:spcPct val="100000"/>
              </a:lnSpc>
            </a:pPr>
            <a:endParaRPr b="0" lang="en-US" sz="1800" spc="-1" strike="noStrike">
              <a:solidFill>
                <a:srgbClr val="000000"/>
              </a:solidFill>
              <a:latin typeface="Arial"/>
            </a:endParaRPr>
          </a:p>
          <a:p>
            <a:pPr>
              <a:lnSpc>
                <a:spcPct val="100000"/>
              </a:lnSpc>
            </a:pPr>
            <a:r>
              <a:rPr b="0" lang="el-GR" sz="1800" spc="-1" strike="noStrike">
                <a:solidFill>
                  <a:srgbClr val="000000"/>
                </a:solidFill>
                <a:latin typeface="Arial"/>
              </a:rPr>
              <a:t>και επειδή E</a:t>
            </a:r>
            <a:r>
              <a:rPr b="0" lang="en-US" sz="1800" spc="-1" strike="noStrike">
                <a:solidFill>
                  <a:srgbClr val="000000"/>
                </a:solidFill>
                <a:latin typeface="Arial"/>
              </a:rPr>
              <a:t>=</a:t>
            </a:r>
            <a:r>
              <a:rPr b="0" lang="el-GR" sz="1800" spc="-1" strike="noStrike">
                <a:solidFill>
                  <a:srgbClr val="000000"/>
                </a:solidFill>
                <a:latin typeface="Arial"/>
              </a:rPr>
              <a:t>π</a:t>
            </a:r>
            <a:r>
              <a:rPr b="0" lang="en-US" sz="1800" spc="-1" strike="noStrike">
                <a:solidFill>
                  <a:srgbClr val="000000"/>
                </a:solidFill>
                <a:latin typeface="Wingdings 2"/>
              </a:rPr>
              <a:t></a:t>
            </a:r>
            <a:r>
              <a:rPr b="0" lang="el-GR" sz="1800" spc="-1" strike="noStrike">
                <a:solidFill>
                  <a:srgbClr val="000000"/>
                </a:solidFill>
                <a:latin typeface="Arial"/>
              </a:rPr>
              <a:t>d</a:t>
            </a:r>
            <a:r>
              <a:rPr b="0" lang="el-GR" sz="1800" spc="-1" strike="noStrike" baseline="30000">
                <a:solidFill>
                  <a:srgbClr val="000000"/>
                </a:solidFill>
                <a:latin typeface="Arial"/>
              </a:rPr>
              <a:t>2</a:t>
            </a:r>
            <a:r>
              <a:rPr b="0" lang="el-GR" sz="1800" spc="-1" strike="noStrike">
                <a:solidFill>
                  <a:srgbClr val="000000"/>
                </a:solidFill>
                <a:latin typeface="Arial"/>
              </a:rPr>
              <a:t>/4, θα έχουμε:</a:t>
            </a:r>
            <a:endParaRPr b="0" lang="en-US" sz="1800" spc="-1" strike="noStrike">
              <a:solidFill>
                <a:srgbClr val="000000"/>
              </a:solidFill>
              <a:latin typeface="Arial"/>
            </a:endParaRPr>
          </a:p>
          <a:p>
            <a:pPr>
              <a:lnSpc>
                <a:spcPct val="100000"/>
              </a:lnSpc>
            </a:pPr>
            <a:endParaRPr b="0" lang="en-US" sz="1800" spc="-1" strike="noStrike">
              <a:solidFill>
                <a:srgbClr val="000000"/>
              </a:solidFill>
              <a:latin typeface="Arial"/>
            </a:endParaRPr>
          </a:p>
          <a:p>
            <a:pPr algn="ctr">
              <a:lnSpc>
                <a:spcPct val="100000"/>
              </a:lnSpc>
            </a:pPr>
            <a:r>
              <a:rPr b="1" lang="el-GR" sz="1800" spc="-1" strike="noStrike">
                <a:solidFill>
                  <a:srgbClr val="000000"/>
                </a:solidFill>
                <a:latin typeface="Arial"/>
              </a:rPr>
              <a:t>V= (π</a:t>
            </a:r>
            <a:r>
              <a:rPr b="1" lang="en-US" sz="1800" spc="-1" strike="noStrike">
                <a:solidFill>
                  <a:srgbClr val="000000"/>
                </a:solidFill>
                <a:latin typeface="Wingdings 2"/>
              </a:rPr>
              <a:t></a:t>
            </a:r>
            <a:r>
              <a:rPr b="1" lang="el-GR" sz="1800" spc="-1" strike="noStrike">
                <a:solidFill>
                  <a:srgbClr val="000000"/>
                </a:solidFill>
                <a:latin typeface="Arial"/>
              </a:rPr>
              <a:t>d</a:t>
            </a:r>
            <a:r>
              <a:rPr b="1" lang="el-GR" sz="1800" spc="-1" strike="noStrike" baseline="30000">
                <a:solidFill>
                  <a:srgbClr val="000000"/>
                </a:solidFill>
                <a:latin typeface="Arial"/>
              </a:rPr>
              <a:t>2</a:t>
            </a:r>
            <a:r>
              <a:rPr b="1" lang="el-GR" sz="1800" spc="-1" strike="noStrike">
                <a:solidFill>
                  <a:srgbClr val="000000"/>
                </a:solidFill>
                <a:latin typeface="Arial"/>
              </a:rPr>
              <a:t>/4)</a:t>
            </a:r>
            <a:r>
              <a:rPr b="1" lang="en-US" sz="1800" spc="-1" strike="noStrike">
                <a:solidFill>
                  <a:srgbClr val="000000"/>
                </a:solidFill>
                <a:latin typeface="Arial"/>
              </a:rPr>
              <a:t> </a:t>
            </a:r>
            <a:r>
              <a:rPr b="1" lang="en-US" sz="1800" spc="-1" strike="noStrike">
                <a:solidFill>
                  <a:srgbClr val="000000"/>
                </a:solidFill>
                <a:latin typeface="Wingdings 2"/>
              </a:rPr>
              <a:t></a:t>
            </a:r>
            <a:r>
              <a:rPr b="1" lang="en-US" sz="1800" spc="-1" strike="noStrike">
                <a:solidFill>
                  <a:srgbClr val="000000"/>
                </a:solidFill>
                <a:latin typeface="Arial"/>
              </a:rPr>
              <a:t> l</a:t>
            </a:r>
            <a:endParaRPr b="0" lang="en-US" sz="1800" spc="-1" strike="noStrike">
              <a:solidFill>
                <a:srgbClr val="000000"/>
              </a:solidFill>
              <a:latin typeface="Arial"/>
            </a:endParaRPr>
          </a:p>
          <a:p>
            <a:pPr>
              <a:lnSpc>
                <a:spcPct val="100000"/>
              </a:lnSpc>
            </a:pPr>
            <a:endParaRPr b="0" lang="en-US" sz="1800" spc="-1" strike="noStrike">
              <a:solidFill>
                <a:srgbClr val="000000"/>
              </a:solidFill>
              <a:latin typeface="Arial"/>
            </a:endParaRPr>
          </a:p>
          <a:p>
            <a:pPr>
              <a:lnSpc>
                <a:spcPct val="100000"/>
              </a:lnSpc>
            </a:pPr>
            <a:r>
              <a:rPr b="0" lang="el-GR" sz="1800" spc="-1" strike="noStrike">
                <a:solidFill>
                  <a:srgbClr val="000000"/>
                </a:solidFill>
                <a:latin typeface="Calibri"/>
              </a:rPr>
              <a:t>όπου:</a:t>
            </a:r>
            <a:endParaRPr b="0" lang="en-US" sz="1800" spc="-1" strike="noStrike">
              <a:solidFill>
                <a:srgbClr val="000000"/>
              </a:solidFill>
              <a:latin typeface="Arial"/>
            </a:endParaRPr>
          </a:p>
          <a:p>
            <a:pPr>
              <a:lnSpc>
                <a:spcPct val="100000"/>
              </a:lnSpc>
              <a:spcAft>
                <a:spcPts val="601"/>
              </a:spcAft>
            </a:pPr>
            <a:r>
              <a:rPr b="0" lang="el-GR" sz="1800" spc="-1" strike="noStrike">
                <a:solidFill>
                  <a:srgbClr val="000000"/>
                </a:solidFill>
                <a:latin typeface="Calibri"/>
              </a:rPr>
              <a:t>V= ο όγκος του κυλίνδρου</a:t>
            </a:r>
            <a:endParaRPr b="0" lang="en-US" sz="1800" spc="-1" strike="noStrike">
              <a:solidFill>
                <a:srgbClr val="000000"/>
              </a:solidFill>
              <a:latin typeface="Arial"/>
            </a:endParaRPr>
          </a:p>
          <a:p>
            <a:pPr>
              <a:lnSpc>
                <a:spcPct val="100000"/>
              </a:lnSpc>
              <a:spcAft>
                <a:spcPts val="601"/>
              </a:spcAft>
            </a:pPr>
            <a:r>
              <a:rPr b="0" lang="el-GR" sz="1800" spc="-1" strike="noStrike">
                <a:solidFill>
                  <a:srgbClr val="000000"/>
                </a:solidFill>
                <a:latin typeface="Calibri"/>
              </a:rPr>
              <a:t>d= η εσωτερική διάμετρος του κυλίνδρου</a:t>
            </a:r>
            <a:endParaRPr b="0" lang="en-US" sz="1800" spc="-1" strike="noStrike">
              <a:solidFill>
                <a:srgbClr val="000000"/>
              </a:solidFill>
              <a:latin typeface="Arial"/>
            </a:endParaRPr>
          </a:p>
          <a:p>
            <a:pPr>
              <a:lnSpc>
                <a:spcPct val="100000"/>
              </a:lnSpc>
              <a:spcAft>
                <a:spcPts val="601"/>
              </a:spcAft>
            </a:pPr>
            <a:r>
              <a:rPr b="0" lang="en-US" sz="1800" spc="-1" strike="noStrike">
                <a:solidFill>
                  <a:srgbClr val="000000"/>
                </a:solidFill>
                <a:latin typeface="Calibri"/>
              </a:rPr>
              <a:t>l</a:t>
            </a:r>
            <a:r>
              <a:rPr b="0" lang="el-GR" sz="1800" spc="-1" strike="noStrike">
                <a:solidFill>
                  <a:srgbClr val="000000"/>
                </a:solidFill>
                <a:latin typeface="Calibri"/>
              </a:rPr>
              <a:t>= η διαδρομή του εμβόλου από το Κ.Ν.Σ.</a:t>
            </a:r>
            <a:endParaRPr b="0" lang="en-US" sz="1800" spc="-1" strike="noStrike">
              <a:solidFill>
                <a:srgbClr val="000000"/>
              </a:solidFill>
              <a:latin typeface="Arial"/>
            </a:endParaRPr>
          </a:p>
          <a:p>
            <a:pPr>
              <a:lnSpc>
                <a:spcPct val="100000"/>
              </a:lnSpc>
              <a:spcAft>
                <a:spcPts val="601"/>
              </a:spcAft>
            </a:pPr>
            <a:r>
              <a:rPr b="0" lang="en-US" sz="1800" spc="-1" strike="noStrike">
                <a:solidFill>
                  <a:srgbClr val="000000"/>
                </a:solidFill>
                <a:latin typeface="Calibri"/>
              </a:rPr>
              <a:t>     </a:t>
            </a:r>
            <a:r>
              <a:rPr b="0" lang="el-GR" sz="1800" spc="-1" strike="noStrike">
                <a:solidFill>
                  <a:srgbClr val="000000"/>
                </a:solidFill>
                <a:latin typeface="Calibri"/>
              </a:rPr>
              <a:t>μέχρι το Α.Ν.Σ. </a:t>
            </a:r>
            <a:endParaRPr b="0" lang="en-US" sz="1800" spc="-1" strike="noStrike">
              <a:solidFill>
                <a:srgbClr val="000000"/>
              </a:solidFill>
              <a:latin typeface="Arial"/>
            </a:endParaRPr>
          </a:p>
          <a:p>
            <a:pPr>
              <a:lnSpc>
                <a:spcPct val="100000"/>
              </a:lnSpc>
              <a:spcAft>
                <a:spcPts val="601"/>
              </a:spcAft>
            </a:pPr>
            <a:r>
              <a:rPr b="0" lang="el-GR" sz="1800" spc="-1" strike="noStrike">
                <a:solidFill>
                  <a:srgbClr val="000000"/>
                </a:solidFill>
                <a:latin typeface="Calibri"/>
              </a:rPr>
              <a:t>π= 3,14</a:t>
            </a:r>
            <a:endParaRPr b="0" lang="en-US" sz="1800" spc="-1" strike="noStrike">
              <a:solidFill>
                <a:srgbClr val="000000"/>
              </a:solidFill>
              <a:latin typeface="Arial"/>
            </a:endParaRPr>
          </a:p>
        </p:txBody>
      </p:sp>
      <p:pic>
        <p:nvPicPr>
          <p:cNvPr id="97" name="Picture 2" descr=""/>
          <p:cNvPicPr/>
          <p:nvPr/>
        </p:nvPicPr>
        <p:blipFill>
          <a:blip r:embed="rId1"/>
          <a:stretch/>
        </p:blipFill>
        <p:spPr>
          <a:xfrm>
            <a:off x="395640" y="1059480"/>
            <a:ext cx="3330000" cy="2952000"/>
          </a:xfrm>
          <a:prstGeom prst="rect">
            <a:avLst/>
          </a:prstGeom>
          <a:ln w="9525">
            <a:noFill/>
          </a:ln>
        </p:spPr>
      </p:pic>
    </p:spTree>
  </p:cSld>
  <p:transition>
    <p:pull dir="rd"/>
  </p:transition>
  <p:timing>
    <p:tnLst>
      <p:par>
        <p:cTn id="30" dur="indefinite" restart="never" nodeType="tmRoot">
          <p:childTnLst>
            <p:seq>
              <p:cTn id="31" dur="indefinite" nodeType="mainSeq">
                <p:childTnLst>
                  <p:par>
                    <p:cTn id="32" fill="hold">
                      <p:stCondLst>
                        <p:cond delay="indefinite"/>
                      </p:stCondLst>
                      <p:childTnLst>
                        <p:par>
                          <p:cTn id="33" fill="hold">
                            <p:stCondLst>
                              <p:cond delay="0"/>
                            </p:stCondLst>
                            <p:childTnLst>
                              <p:par>
                                <p:cTn id="34" nodeType="clickEffect" fill="hold" presetClass="entr" presetID="29">
                                  <p:stCondLst>
                                    <p:cond delay="0"/>
                                  </p:stCondLst>
                                  <p:childTnLst>
                                    <p:set>
                                      <p:cBhvr>
                                        <p:cTn id="35" dur="1" fill="hold">
                                          <p:stCondLst>
                                            <p:cond delay="0"/>
                                          </p:stCondLst>
                                        </p:cTn>
                                        <p:tgtEl>
                                          <p:spTgt spid="96">
                                            <p:txEl>
                                              <p:pRg st="2" end="2"/>
                                            </p:txEl>
                                          </p:spTgt>
                                        </p:tgtEl>
                                        <p:attrNameLst>
                                          <p:attrName>style.visibility</p:attrName>
                                        </p:attrNameLst>
                                      </p:cBhvr>
                                      <p:to>
                                        <p:strVal val="visible"/>
                                      </p:to>
                                    </p:set>
                                    <p:anim calcmode="lin" valueType="num">
                                      <p:cBhvr additive="repl">
                                        <p:cTn id="36" dur="500" fill="hold"/>
                                        <p:tgtEl>
                                          <p:spTgt spid="96">
                                            <p:txEl>
                                              <p:pRg st="2" end="2"/>
                                            </p:txEl>
                                          </p:spTgt>
                                        </p:tgtEl>
                                        <p:attrNameLst>
                                          <p:attrName>ppt_x</p:attrName>
                                        </p:attrNameLst>
                                      </p:cBhvr>
                                      <p:tavLst>
                                        <p:tav tm="0">
                                          <p:val>
                                            <p:strVal val="#ppt_x-.2"/>
                                          </p:val>
                                        </p:tav>
                                        <p:tav tm="100000">
                                          <p:val>
                                            <p:strVal val="#ppt_x"/>
                                          </p:val>
                                        </p:tav>
                                      </p:tavLst>
                                    </p:anim>
                                    <p:anim calcmode="lin" valueType="num">
                                      <p:cBhvr additive="repl">
                                        <p:cTn id="37" dur="500" fill="hold"/>
                                        <p:tgtEl>
                                          <p:spTgt spid="96">
                                            <p:txEl>
                                              <p:pRg st="2" end="2"/>
                                            </p:txEl>
                                          </p:spTgt>
                                        </p:tgtEl>
                                        <p:attrNameLst>
                                          <p:attrName>ppt_y</p:attrName>
                                        </p:attrNameLst>
                                      </p:cBhvr>
                                      <p:tavLst>
                                        <p:tav tm="0">
                                          <p:val>
                                            <p:strVal val="#ppt_y"/>
                                          </p:val>
                                        </p:tav>
                                        <p:tav tm="100000">
                                          <p:val>
                                            <p:strVal val="#ppt_y"/>
                                          </p:val>
                                        </p:tav>
                                      </p:tavLst>
                                    </p:anim>
                                    <p:animEffect filter="wipe(right)" transition="in">
                                      <p:cBhvr additive="repl">
                                        <p:cTn id="38" dur="500"/>
                                        <p:tgtEl>
                                          <p:spTgt spid="96">
                                            <p:txEl>
                                              <p:pRg st="2" end="2"/>
                                            </p:txEl>
                                          </p:spTgt>
                                        </p:tgtEl>
                                      </p:cBhvr>
                                    </p:animEffect>
                                  </p:childTnLst>
                                </p:cTn>
                              </p:par>
                            </p:childTnLst>
                          </p:cTn>
                        </p:par>
                      </p:childTnLst>
                    </p:cTn>
                  </p:par>
                  <p:par>
                    <p:cTn id="39" fill="hold">
                      <p:stCondLst>
                        <p:cond delay="indefinite"/>
                      </p:stCondLst>
                      <p:childTnLst>
                        <p:par>
                          <p:cTn id="40" fill="hold">
                            <p:stCondLst>
                              <p:cond delay="0"/>
                            </p:stCondLst>
                            <p:childTnLst>
                              <p:par>
                                <p:cTn id="41" nodeType="clickEffect" fill="hold" presetClass="entr" presetID="29">
                                  <p:stCondLst>
                                    <p:cond delay="0"/>
                                  </p:stCondLst>
                                  <p:childTnLst>
                                    <p:set>
                                      <p:cBhvr>
                                        <p:cTn id="42" dur="1" fill="hold">
                                          <p:stCondLst>
                                            <p:cond delay="0"/>
                                          </p:stCondLst>
                                        </p:cTn>
                                        <p:tgtEl>
                                          <p:spTgt spid="96">
                                            <p:txEl>
                                              <p:pRg st="4" end="4"/>
                                            </p:txEl>
                                          </p:spTgt>
                                        </p:tgtEl>
                                        <p:attrNameLst>
                                          <p:attrName>style.visibility</p:attrName>
                                        </p:attrNameLst>
                                      </p:cBhvr>
                                      <p:to>
                                        <p:strVal val="visible"/>
                                      </p:to>
                                    </p:set>
                                    <p:anim calcmode="lin" valueType="num">
                                      <p:cBhvr additive="repl">
                                        <p:cTn id="43" dur="500" fill="hold"/>
                                        <p:tgtEl>
                                          <p:spTgt spid="96">
                                            <p:txEl>
                                              <p:pRg st="4" end="4"/>
                                            </p:txEl>
                                          </p:spTgt>
                                        </p:tgtEl>
                                        <p:attrNameLst>
                                          <p:attrName>ppt_x</p:attrName>
                                        </p:attrNameLst>
                                      </p:cBhvr>
                                      <p:tavLst>
                                        <p:tav tm="0">
                                          <p:val>
                                            <p:strVal val="#ppt_x-.2"/>
                                          </p:val>
                                        </p:tav>
                                        <p:tav tm="100000">
                                          <p:val>
                                            <p:strVal val="#ppt_x"/>
                                          </p:val>
                                        </p:tav>
                                      </p:tavLst>
                                    </p:anim>
                                    <p:anim calcmode="lin" valueType="num">
                                      <p:cBhvr additive="repl">
                                        <p:cTn id="44" dur="500" fill="hold"/>
                                        <p:tgtEl>
                                          <p:spTgt spid="96">
                                            <p:txEl>
                                              <p:pRg st="4" end="4"/>
                                            </p:txEl>
                                          </p:spTgt>
                                        </p:tgtEl>
                                        <p:attrNameLst>
                                          <p:attrName>ppt_y</p:attrName>
                                        </p:attrNameLst>
                                      </p:cBhvr>
                                      <p:tavLst>
                                        <p:tav tm="0">
                                          <p:val>
                                            <p:strVal val="#ppt_y"/>
                                          </p:val>
                                        </p:tav>
                                        <p:tav tm="100000">
                                          <p:val>
                                            <p:strVal val="#ppt_y"/>
                                          </p:val>
                                        </p:tav>
                                      </p:tavLst>
                                    </p:anim>
                                    <p:animEffect filter="wipe(right)" transition="in">
                                      <p:cBhvr additive="repl">
                                        <p:cTn id="45" dur="500"/>
                                        <p:tgtEl>
                                          <p:spTgt spid="96">
                                            <p:txEl>
                                              <p:pRg st="4" end="4"/>
                                            </p:txEl>
                                          </p:spTgt>
                                        </p:tgtEl>
                                      </p:cBhvr>
                                    </p:animEffect>
                                  </p:childTnLst>
                                </p:cTn>
                              </p:par>
                            </p:childTnLst>
                          </p:cTn>
                        </p:par>
                      </p:childTnLst>
                    </p:cTn>
                  </p:par>
                  <p:par>
                    <p:cTn id="46" fill="hold">
                      <p:stCondLst>
                        <p:cond delay="indefinite"/>
                      </p:stCondLst>
                      <p:childTnLst>
                        <p:par>
                          <p:cTn id="47" fill="hold">
                            <p:stCondLst>
                              <p:cond delay="0"/>
                            </p:stCondLst>
                            <p:childTnLst>
                              <p:par>
                                <p:cTn id="48" nodeType="clickEffect" fill="hold" presetClass="entr" presetID="2" presetSubtype="2">
                                  <p:stCondLst>
                                    <p:cond delay="0"/>
                                  </p:stCondLst>
                                  <p:childTnLst>
                                    <p:set>
                                      <p:cBhvr>
                                        <p:cTn id="49" dur="1" fill="hold">
                                          <p:stCondLst>
                                            <p:cond delay="0"/>
                                          </p:stCondLst>
                                        </p:cTn>
                                        <p:tgtEl>
                                          <p:spTgt spid="96">
                                            <p:txEl>
                                              <p:pRg st="6" end="6"/>
                                            </p:txEl>
                                          </p:spTgt>
                                        </p:tgtEl>
                                        <p:attrNameLst>
                                          <p:attrName>style.visibility</p:attrName>
                                        </p:attrNameLst>
                                      </p:cBhvr>
                                      <p:to>
                                        <p:strVal val="visible"/>
                                      </p:to>
                                    </p:set>
                                    <p:anim calcmode="lin" valueType="num">
                                      <p:cBhvr additive="repl">
                                        <p:cTn id="50" dur="500" fill="hold"/>
                                        <p:tgtEl>
                                          <p:spTgt spid="96">
                                            <p:txEl>
                                              <p:pRg st="6" end="6"/>
                                            </p:txEl>
                                          </p:spTgt>
                                        </p:tgtEl>
                                        <p:attrNameLst>
                                          <p:attrName>ppt_x</p:attrName>
                                        </p:attrNameLst>
                                      </p:cBhvr>
                                      <p:tavLst>
                                        <p:tav tm="0">
                                          <p:val>
                                            <p:strVal val="1+#ppt_w/2"/>
                                          </p:val>
                                        </p:tav>
                                        <p:tav tm="100000">
                                          <p:val>
                                            <p:strVal val="#ppt_x"/>
                                          </p:val>
                                        </p:tav>
                                      </p:tavLst>
                                    </p:anim>
                                    <p:anim calcmode="lin" valueType="num">
                                      <p:cBhvr additive="repl">
                                        <p:cTn id="51" dur="500" fill="hold"/>
                                        <p:tgtEl>
                                          <p:spTgt spid="96">
                                            <p:txEl>
                                              <p:pRg st="6" end="6"/>
                                            </p:txEl>
                                          </p:spTgt>
                                        </p:tgtEl>
                                        <p:attrNameLst>
                                          <p:attrName>ppt_y</p:attrName>
                                        </p:attrNameLst>
                                      </p:cBhvr>
                                      <p:tavLst>
                                        <p:tav tm="0">
                                          <p:val>
                                            <p:strVal val="#ppt_y"/>
                                          </p:val>
                                        </p:tav>
                                        <p:tav tm="100000">
                                          <p:val>
                                            <p:strVal val="#ppt_y"/>
                                          </p:val>
                                        </p:tav>
                                      </p:tavLst>
                                    </p:anim>
                                  </p:childTnLst>
                                </p:cTn>
                              </p:par>
                              <p:par>
                                <p:cTn id="52" nodeType="withEffect" fill="hold" presetClass="entr" presetID="2" presetSubtype="2">
                                  <p:stCondLst>
                                    <p:cond delay="0"/>
                                  </p:stCondLst>
                                  <p:childTnLst>
                                    <p:set>
                                      <p:cBhvr>
                                        <p:cTn id="53" dur="1" fill="hold">
                                          <p:stCondLst>
                                            <p:cond delay="0"/>
                                          </p:stCondLst>
                                        </p:cTn>
                                        <p:tgtEl>
                                          <p:spTgt spid="96">
                                            <p:txEl>
                                              <p:pRg st="7" end="7"/>
                                            </p:txEl>
                                          </p:spTgt>
                                        </p:tgtEl>
                                        <p:attrNameLst>
                                          <p:attrName>style.visibility</p:attrName>
                                        </p:attrNameLst>
                                      </p:cBhvr>
                                      <p:to>
                                        <p:strVal val="visible"/>
                                      </p:to>
                                    </p:set>
                                    <p:anim calcmode="lin" valueType="num">
                                      <p:cBhvr additive="repl">
                                        <p:cTn id="54" dur="500" fill="hold"/>
                                        <p:tgtEl>
                                          <p:spTgt spid="96">
                                            <p:txEl>
                                              <p:pRg st="7" end="7"/>
                                            </p:txEl>
                                          </p:spTgt>
                                        </p:tgtEl>
                                        <p:attrNameLst>
                                          <p:attrName>ppt_x</p:attrName>
                                        </p:attrNameLst>
                                      </p:cBhvr>
                                      <p:tavLst>
                                        <p:tav tm="0">
                                          <p:val>
                                            <p:strVal val="1+#ppt_w/2"/>
                                          </p:val>
                                        </p:tav>
                                        <p:tav tm="100000">
                                          <p:val>
                                            <p:strVal val="#ppt_x"/>
                                          </p:val>
                                        </p:tav>
                                      </p:tavLst>
                                    </p:anim>
                                    <p:anim calcmode="lin" valueType="num">
                                      <p:cBhvr additive="repl">
                                        <p:cTn id="55" dur="500" fill="hold"/>
                                        <p:tgtEl>
                                          <p:spTgt spid="96">
                                            <p:txEl>
                                              <p:pRg st="7" end="7"/>
                                            </p:txEl>
                                          </p:spTgt>
                                        </p:tgtEl>
                                        <p:attrNameLst>
                                          <p:attrName>ppt_y</p:attrName>
                                        </p:attrNameLst>
                                      </p:cBhvr>
                                      <p:tavLst>
                                        <p:tav tm="0">
                                          <p:val>
                                            <p:strVal val="#ppt_y"/>
                                          </p:val>
                                        </p:tav>
                                        <p:tav tm="100000">
                                          <p:val>
                                            <p:strVal val="#ppt_y"/>
                                          </p:val>
                                        </p:tav>
                                      </p:tavLst>
                                    </p:anim>
                                  </p:childTnLst>
                                </p:cTn>
                              </p:par>
                              <p:par>
                                <p:cTn id="56" nodeType="withEffect" fill="hold" presetClass="entr" presetID="2" presetSubtype="2">
                                  <p:stCondLst>
                                    <p:cond delay="0"/>
                                  </p:stCondLst>
                                  <p:childTnLst>
                                    <p:set>
                                      <p:cBhvr>
                                        <p:cTn id="57" dur="1" fill="hold">
                                          <p:stCondLst>
                                            <p:cond delay="0"/>
                                          </p:stCondLst>
                                        </p:cTn>
                                        <p:tgtEl>
                                          <p:spTgt spid="96">
                                            <p:txEl>
                                              <p:pRg st="8" end="8"/>
                                            </p:txEl>
                                          </p:spTgt>
                                        </p:tgtEl>
                                        <p:attrNameLst>
                                          <p:attrName>style.visibility</p:attrName>
                                        </p:attrNameLst>
                                      </p:cBhvr>
                                      <p:to>
                                        <p:strVal val="visible"/>
                                      </p:to>
                                    </p:set>
                                    <p:anim calcmode="lin" valueType="num">
                                      <p:cBhvr additive="repl">
                                        <p:cTn id="58" dur="500" fill="hold"/>
                                        <p:tgtEl>
                                          <p:spTgt spid="96">
                                            <p:txEl>
                                              <p:pRg st="8" end="8"/>
                                            </p:txEl>
                                          </p:spTgt>
                                        </p:tgtEl>
                                        <p:attrNameLst>
                                          <p:attrName>ppt_x</p:attrName>
                                        </p:attrNameLst>
                                      </p:cBhvr>
                                      <p:tavLst>
                                        <p:tav tm="0">
                                          <p:val>
                                            <p:strVal val="1+#ppt_w/2"/>
                                          </p:val>
                                        </p:tav>
                                        <p:tav tm="100000">
                                          <p:val>
                                            <p:strVal val="#ppt_x"/>
                                          </p:val>
                                        </p:tav>
                                      </p:tavLst>
                                    </p:anim>
                                    <p:anim calcmode="lin" valueType="num">
                                      <p:cBhvr additive="repl">
                                        <p:cTn id="59" dur="500" fill="hold"/>
                                        <p:tgtEl>
                                          <p:spTgt spid="96">
                                            <p:txEl>
                                              <p:pRg st="8" end="8"/>
                                            </p:txEl>
                                          </p:spTgt>
                                        </p:tgtEl>
                                        <p:attrNameLst>
                                          <p:attrName>ppt_y</p:attrName>
                                        </p:attrNameLst>
                                      </p:cBhvr>
                                      <p:tavLst>
                                        <p:tav tm="0">
                                          <p:val>
                                            <p:strVal val="#ppt_y"/>
                                          </p:val>
                                        </p:tav>
                                        <p:tav tm="100000">
                                          <p:val>
                                            <p:strVal val="#ppt_y"/>
                                          </p:val>
                                        </p:tav>
                                      </p:tavLst>
                                    </p:anim>
                                  </p:childTnLst>
                                </p:cTn>
                              </p:par>
                              <p:par>
                                <p:cTn id="60" nodeType="withEffect" fill="hold" presetClass="entr" presetID="2" presetSubtype="2">
                                  <p:stCondLst>
                                    <p:cond delay="0"/>
                                  </p:stCondLst>
                                  <p:childTnLst>
                                    <p:set>
                                      <p:cBhvr>
                                        <p:cTn id="61" dur="1" fill="hold">
                                          <p:stCondLst>
                                            <p:cond delay="0"/>
                                          </p:stCondLst>
                                        </p:cTn>
                                        <p:tgtEl>
                                          <p:spTgt spid="96">
                                            <p:txEl>
                                              <p:pRg st="9" end="9"/>
                                            </p:txEl>
                                          </p:spTgt>
                                        </p:tgtEl>
                                        <p:attrNameLst>
                                          <p:attrName>style.visibility</p:attrName>
                                        </p:attrNameLst>
                                      </p:cBhvr>
                                      <p:to>
                                        <p:strVal val="visible"/>
                                      </p:to>
                                    </p:set>
                                    <p:anim calcmode="lin" valueType="num">
                                      <p:cBhvr additive="repl">
                                        <p:cTn id="62" dur="500" fill="hold"/>
                                        <p:tgtEl>
                                          <p:spTgt spid="96">
                                            <p:txEl>
                                              <p:pRg st="9" end="9"/>
                                            </p:txEl>
                                          </p:spTgt>
                                        </p:tgtEl>
                                        <p:attrNameLst>
                                          <p:attrName>ppt_x</p:attrName>
                                        </p:attrNameLst>
                                      </p:cBhvr>
                                      <p:tavLst>
                                        <p:tav tm="0">
                                          <p:val>
                                            <p:strVal val="1+#ppt_w/2"/>
                                          </p:val>
                                        </p:tav>
                                        <p:tav tm="100000">
                                          <p:val>
                                            <p:strVal val="#ppt_x"/>
                                          </p:val>
                                        </p:tav>
                                      </p:tavLst>
                                    </p:anim>
                                    <p:anim calcmode="lin" valueType="num">
                                      <p:cBhvr additive="repl">
                                        <p:cTn id="63" dur="500" fill="hold"/>
                                        <p:tgtEl>
                                          <p:spTgt spid="96">
                                            <p:txEl>
                                              <p:pRg st="9" end="9"/>
                                            </p:txEl>
                                          </p:spTgt>
                                        </p:tgtEl>
                                        <p:attrNameLst>
                                          <p:attrName>ppt_y</p:attrName>
                                        </p:attrNameLst>
                                      </p:cBhvr>
                                      <p:tavLst>
                                        <p:tav tm="0">
                                          <p:val>
                                            <p:strVal val="#ppt_y"/>
                                          </p:val>
                                        </p:tav>
                                        <p:tav tm="100000">
                                          <p:val>
                                            <p:strVal val="#ppt_y"/>
                                          </p:val>
                                        </p:tav>
                                      </p:tavLst>
                                    </p:anim>
                                  </p:childTnLst>
                                </p:cTn>
                              </p:par>
                              <p:par>
                                <p:cTn id="64" nodeType="withEffect" fill="hold" presetClass="entr" presetID="2" presetSubtype="2">
                                  <p:stCondLst>
                                    <p:cond delay="0"/>
                                  </p:stCondLst>
                                  <p:childTnLst>
                                    <p:set>
                                      <p:cBhvr>
                                        <p:cTn id="65" dur="1" fill="hold">
                                          <p:stCondLst>
                                            <p:cond delay="0"/>
                                          </p:stCondLst>
                                        </p:cTn>
                                        <p:tgtEl>
                                          <p:spTgt spid="96">
                                            <p:txEl>
                                              <p:pRg st="10" end="10"/>
                                            </p:txEl>
                                          </p:spTgt>
                                        </p:tgtEl>
                                        <p:attrNameLst>
                                          <p:attrName>style.visibility</p:attrName>
                                        </p:attrNameLst>
                                      </p:cBhvr>
                                      <p:to>
                                        <p:strVal val="visible"/>
                                      </p:to>
                                    </p:set>
                                    <p:anim calcmode="lin" valueType="num">
                                      <p:cBhvr additive="repl">
                                        <p:cTn id="66" dur="500" fill="hold"/>
                                        <p:tgtEl>
                                          <p:spTgt spid="96">
                                            <p:txEl>
                                              <p:pRg st="10" end="10"/>
                                            </p:txEl>
                                          </p:spTgt>
                                        </p:tgtEl>
                                        <p:attrNameLst>
                                          <p:attrName>ppt_x</p:attrName>
                                        </p:attrNameLst>
                                      </p:cBhvr>
                                      <p:tavLst>
                                        <p:tav tm="0">
                                          <p:val>
                                            <p:strVal val="1+#ppt_w/2"/>
                                          </p:val>
                                        </p:tav>
                                        <p:tav tm="100000">
                                          <p:val>
                                            <p:strVal val="#ppt_x"/>
                                          </p:val>
                                        </p:tav>
                                      </p:tavLst>
                                    </p:anim>
                                    <p:anim calcmode="lin" valueType="num">
                                      <p:cBhvr additive="repl">
                                        <p:cTn id="67" dur="500" fill="hold"/>
                                        <p:tgtEl>
                                          <p:spTgt spid="96">
                                            <p:txEl>
                                              <p:pRg st="10" end="10"/>
                                            </p:txEl>
                                          </p:spTgt>
                                        </p:tgtEl>
                                        <p:attrNameLst>
                                          <p:attrName>ppt_y</p:attrName>
                                        </p:attrNameLst>
                                      </p:cBhvr>
                                      <p:tavLst>
                                        <p:tav tm="0">
                                          <p:val>
                                            <p:strVal val="#ppt_y"/>
                                          </p:val>
                                        </p:tav>
                                        <p:tav tm="100000">
                                          <p:val>
                                            <p:strVal val="#ppt_y"/>
                                          </p:val>
                                        </p:tav>
                                      </p:tavLst>
                                    </p:anim>
                                  </p:childTnLst>
                                </p:cTn>
                              </p:par>
                              <p:par>
                                <p:cTn id="68" nodeType="withEffect" fill="hold" presetClass="entr" presetID="2" presetSubtype="2">
                                  <p:stCondLst>
                                    <p:cond delay="0"/>
                                  </p:stCondLst>
                                  <p:childTnLst>
                                    <p:set>
                                      <p:cBhvr>
                                        <p:cTn id="69" dur="1" fill="hold">
                                          <p:stCondLst>
                                            <p:cond delay="0"/>
                                          </p:stCondLst>
                                        </p:cTn>
                                        <p:tgtEl>
                                          <p:spTgt spid="96">
                                            <p:txEl>
                                              <p:pRg st="11" end="11"/>
                                            </p:txEl>
                                          </p:spTgt>
                                        </p:tgtEl>
                                        <p:attrNameLst>
                                          <p:attrName>style.visibility</p:attrName>
                                        </p:attrNameLst>
                                      </p:cBhvr>
                                      <p:to>
                                        <p:strVal val="visible"/>
                                      </p:to>
                                    </p:set>
                                    <p:anim calcmode="lin" valueType="num">
                                      <p:cBhvr additive="repl">
                                        <p:cTn id="70" dur="500" fill="hold"/>
                                        <p:tgtEl>
                                          <p:spTgt spid="96">
                                            <p:txEl>
                                              <p:pRg st="11" end="11"/>
                                            </p:txEl>
                                          </p:spTgt>
                                        </p:tgtEl>
                                        <p:attrNameLst>
                                          <p:attrName>ppt_x</p:attrName>
                                        </p:attrNameLst>
                                      </p:cBhvr>
                                      <p:tavLst>
                                        <p:tav tm="0">
                                          <p:val>
                                            <p:strVal val="1+#ppt_w/2"/>
                                          </p:val>
                                        </p:tav>
                                        <p:tav tm="100000">
                                          <p:val>
                                            <p:strVal val="#ppt_x"/>
                                          </p:val>
                                        </p:tav>
                                      </p:tavLst>
                                    </p:anim>
                                    <p:anim calcmode="lin" valueType="num">
                                      <p:cBhvr additive="repl">
                                        <p:cTn id="71" dur="500" fill="hold"/>
                                        <p:tgtEl>
                                          <p:spTgt spid="96">
                                            <p:txEl>
                                              <p:pRg st="11" end="11"/>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8" name="4 - TextBox"/>
          <p:cNvSpPr/>
          <p:nvPr/>
        </p:nvSpPr>
        <p:spPr>
          <a:xfrm>
            <a:off x="179640" y="0"/>
            <a:ext cx="8784720" cy="439920"/>
          </a:xfrm>
          <a:prstGeom prst="rect">
            <a:avLst/>
          </a:prstGeom>
          <a:noFill/>
          <a:ln w="0">
            <a:noFill/>
          </a:ln>
        </p:spPr>
        <p:style>
          <a:lnRef idx="0"/>
          <a:fillRef idx="0"/>
          <a:effectRef idx="0"/>
          <a:fontRef idx="minor"/>
        </p:style>
        <p:txBody>
          <a:bodyPr lIns="90000" rIns="90000" tIns="45000" bIns="45000" anchor="t">
            <a:spAutoFit/>
          </a:bodyPr>
          <a:p>
            <a:pPr algn="ctr">
              <a:lnSpc>
                <a:spcPct val="100000"/>
              </a:lnSpc>
            </a:pPr>
            <a:r>
              <a:rPr b="0" lang="el-GR" sz="2300" spc="-1" strike="noStrike">
                <a:solidFill>
                  <a:srgbClr val="03495c"/>
                </a:solidFill>
                <a:latin typeface="Calibri"/>
              </a:rPr>
              <a:t>Κυλινδρισμός</a:t>
            </a:r>
            <a:endParaRPr b="0" lang="en-US" sz="2300" spc="-1" strike="noStrike">
              <a:solidFill>
                <a:srgbClr val="000000"/>
              </a:solidFill>
              <a:latin typeface="Arial"/>
            </a:endParaRPr>
          </a:p>
        </p:txBody>
      </p:sp>
      <p:sp>
        <p:nvSpPr>
          <p:cNvPr id="99" name="8 - TextBox"/>
          <p:cNvSpPr/>
          <p:nvPr/>
        </p:nvSpPr>
        <p:spPr>
          <a:xfrm>
            <a:off x="467640" y="780120"/>
            <a:ext cx="8136720" cy="3503880"/>
          </a:xfrm>
          <a:prstGeom prst="rect">
            <a:avLst/>
          </a:prstGeom>
          <a:noFill/>
          <a:ln w="0">
            <a:noFill/>
          </a:ln>
        </p:spPr>
        <p:style>
          <a:lnRef idx="0"/>
          <a:fillRef idx="0"/>
          <a:effectRef idx="0"/>
          <a:fontRef idx="minor"/>
        </p:style>
        <p:txBody>
          <a:bodyPr lIns="90000" rIns="90000" tIns="45000" bIns="45000" anchor="t">
            <a:spAutoFit/>
          </a:bodyPr>
          <a:p>
            <a:pPr algn="ctr">
              <a:lnSpc>
                <a:spcPct val="100000"/>
              </a:lnSpc>
            </a:pPr>
            <a:r>
              <a:rPr b="0" lang="el-GR" sz="1800" spc="-1" strike="noStrike">
                <a:solidFill>
                  <a:srgbClr val="000000"/>
                </a:solidFill>
                <a:latin typeface="Arial"/>
              </a:rPr>
              <a:t>Αν η κινητήρας έχει πολλούς κυλίνδρους, αθροίζονται οι επιμέρους κυλινδρισμοί, και το άθροισμα τους αποτελεί τον κυλινδρισμό του κινητήρα. </a:t>
            </a:r>
            <a:endParaRPr b="0" lang="en-US" sz="1800" spc="-1" strike="noStrike">
              <a:solidFill>
                <a:srgbClr val="000000"/>
              </a:solidFill>
              <a:latin typeface="Arial"/>
            </a:endParaRPr>
          </a:p>
          <a:p>
            <a:pPr>
              <a:lnSpc>
                <a:spcPct val="100000"/>
              </a:lnSpc>
            </a:pPr>
            <a:endParaRPr b="0" lang="en-US" sz="2000" spc="-1" strike="noStrike">
              <a:solidFill>
                <a:srgbClr val="000000"/>
              </a:solidFill>
              <a:latin typeface="Arial"/>
            </a:endParaRPr>
          </a:p>
          <a:p>
            <a:pPr algn="ctr">
              <a:lnSpc>
                <a:spcPct val="100000"/>
              </a:lnSpc>
            </a:pPr>
            <a:r>
              <a:rPr b="0" lang="el-GR" sz="1800" spc="-1" strike="noStrike">
                <a:solidFill>
                  <a:srgbClr val="000000"/>
                </a:solidFill>
                <a:latin typeface="Arial"/>
              </a:rPr>
              <a:t>Αν, για παράδειγμα, ένας κινητήρας αυτοκινήτου έχει 4 κυλίνδρους που ο καθένας τους έχει εσωτερική διάμετρο 8cm και διαδρομή εμβόλου 10cm, τότε ο κυλινδρισμός κάθε κυλίνδρου είναι:</a:t>
            </a:r>
            <a:endParaRPr b="0" lang="en-US" sz="1800" spc="-1" strike="noStrike">
              <a:solidFill>
                <a:srgbClr val="000000"/>
              </a:solidFill>
              <a:latin typeface="Arial"/>
            </a:endParaRPr>
          </a:p>
          <a:p>
            <a:pPr>
              <a:lnSpc>
                <a:spcPct val="100000"/>
              </a:lnSpc>
            </a:pPr>
            <a:endParaRPr b="0" lang="en-US" sz="2000" spc="-1" strike="noStrike">
              <a:solidFill>
                <a:srgbClr val="000000"/>
              </a:solidFill>
              <a:latin typeface="Arial"/>
            </a:endParaRPr>
          </a:p>
          <a:p>
            <a:pPr algn="ctr">
              <a:lnSpc>
                <a:spcPct val="100000"/>
              </a:lnSpc>
            </a:pPr>
            <a:r>
              <a:rPr b="1" lang="el-GR" sz="1800" spc="-1" strike="noStrike">
                <a:solidFill>
                  <a:srgbClr val="000000"/>
                </a:solidFill>
                <a:latin typeface="Arial"/>
              </a:rPr>
              <a:t>V=</a:t>
            </a:r>
            <a:r>
              <a:rPr b="1" lang="en-US" sz="1800" spc="-1" strike="noStrike">
                <a:solidFill>
                  <a:srgbClr val="000000"/>
                </a:solidFill>
                <a:latin typeface="Arial"/>
              </a:rPr>
              <a:t>(</a:t>
            </a:r>
            <a:r>
              <a:rPr b="1" lang="el-GR" sz="1800" spc="-1" strike="noStrike">
                <a:solidFill>
                  <a:srgbClr val="000000"/>
                </a:solidFill>
                <a:latin typeface="Arial"/>
              </a:rPr>
              <a:t>3,14*8</a:t>
            </a:r>
            <a:r>
              <a:rPr b="1" lang="el-GR" sz="1800" spc="-1" strike="noStrike" baseline="30000">
                <a:solidFill>
                  <a:srgbClr val="000000"/>
                </a:solidFill>
                <a:latin typeface="Arial"/>
              </a:rPr>
              <a:t>2</a:t>
            </a:r>
            <a:r>
              <a:rPr b="1" lang="el-GR" sz="1800" spc="-1" strike="noStrike">
                <a:solidFill>
                  <a:srgbClr val="000000"/>
                </a:solidFill>
                <a:latin typeface="Arial"/>
              </a:rPr>
              <a:t>/4</a:t>
            </a:r>
            <a:r>
              <a:rPr b="1" lang="en-US" sz="1800" spc="-1" strike="noStrike">
                <a:solidFill>
                  <a:srgbClr val="000000"/>
                </a:solidFill>
                <a:latin typeface="Arial"/>
              </a:rPr>
              <a:t>)</a:t>
            </a:r>
            <a:r>
              <a:rPr b="1" lang="el-GR" sz="1800" spc="-1" strike="noStrike">
                <a:solidFill>
                  <a:srgbClr val="000000"/>
                </a:solidFill>
                <a:latin typeface="Arial"/>
              </a:rPr>
              <a:t>*10=500cm</a:t>
            </a:r>
            <a:r>
              <a:rPr b="1" lang="el-GR" sz="1800" spc="-1" strike="noStrike" baseline="30000">
                <a:solidFill>
                  <a:srgbClr val="000000"/>
                </a:solidFill>
                <a:latin typeface="Arial"/>
              </a:rPr>
              <a:t>3</a:t>
            </a:r>
            <a:r>
              <a:rPr b="1" lang="el-GR" sz="1800" spc="-1" strike="noStrike">
                <a:solidFill>
                  <a:srgbClr val="000000"/>
                </a:solidFill>
                <a:latin typeface="Arial"/>
              </a:rPr>
              <a:t> </a:t>
            </a:r>
            <a:endParaRPr b="0" lang="en-US" sz="1800" spc="-1" strike="noStrike">
              <a:solidFill>
                <a:srgbClr val="000000"/>
              </a:solidFill>
              <a:latin typeface="Arial"/>
            </a:endParaRPr>
          </a:p>
          <a:p>
            <a:pPr>
              <a:lnSpc>
                <a:spcPct val="100000"/>
              </a:lnSpc>
            </a:pPr>
            <a:endParaRPr b="0" lang="en-US" sz="2000" spc="-1" strike="noStrike">
              <a:solidFill>
                <a:srgbClr val="000000"/>
              </a:solidFill>
              <a:latin typeface="Arial"/>
            </a:endParaRPr>
          </a:p>
          <a:p>
            <a:pPr>
              <a:lnSpc>
                <a:spcPct val="100000"/>
              </a:lnSpc>
            </a:pPr>
            <a:r>
              <a:rPr b="0" lang="el-GR" sz="1800" spc="-1" strike="noStrike">
                <a:solidFill>
                  <a:srgbClr val="000000"/>
                </a:solidFill>
                <a:latin typeface="Arial"/>
              </a:rPr>
              <a:t>Κατά συνέπεια ο ολικός κυλινδρισμός του 4κύλινδρου κινητήρα θα είναι:</a:t>
            </a:r>
            <a:endParaRPr b="0" lang="en-US" sz="1800" spc="-1" strike="noStrike">
              <a:solidFill>
                <a:srgbClr val="000000"/>
              </a:solidFill>
              <a:latin typeface="Arial"/>
            </a:endParaRPr>
          </a:p>
          <a:p>
            <a:pPr>
              <a:lnSpc>
                <a:spcPct val="100000"/>
              </a:lnSpc>
            </a:pPr>
            <a:endParaRPr b="0" lang="en-US" sz="2000" spc="-1" strike="noStrike">
              <a:solidFill>
                <a:srgbClr val="000000"/>
              </a:solidFill>
              <a:latin typeface="Arial"/>
            </a:endParaRPr>
          </a:p>
          <a:p>
            <a:pPr algn="ctr">
              <a:lnSpc>
                <a:spcPct val="100000"/>
              </a:lnSpc>
            </a:pPr>
            <a:r>
              <a:rPr b="0" lang="en-US" sz="1800" spc="-1" strike="noStrike">
                <a:solidFill>
                  <a:srgbClr val="000000"/>
                </a:solidFill>
                <a:latin typeface="Arial"/>
              </a:rPr>
              <a:t>V</a:t>
            </a:r>
            <a:r>
              <a:rPr b="0" lang="el-GR" sz="1800" spc="-1" strike="noStrike">
                <a:solidFill>
                  <a:srgbClr val="000000"/>
                </a:solidFill>
                <a:latin typeface="Arial"/>
              </a:rPr>
              <a:t>ολ.=4*500=2.000</a:t>
            </a:r>
            <a:r>
              <a:rPr b="0" lang="en-US" sz="1800" spc="-1" strike="noStrike">
                <a:solidFill>
                  <a:srgbClr val="000000"/>
                </a:solidFill>
                <a:latin typeface="Arial"/>
              </a:rPr>
              <a:t>cm</a:t>
            </a:r>
            <a:r>
              <a:rPr b="0" lang="el-GR" sz="1800" spc="-1" strike="noStrike" baseline="30000">
                <a:solidFill>
                  <a:srgbClr val="000000"/>
                </a:solidFill>
                <a:latin typeface="Arial"/>
              </a:rPr>
              <a:t>3</a:t>
            </a:r>
            <a:r>
              <a:rPr b="0" lang="el-GR" sz="1800" spc="-1" strike="noStrike">
                <a:solidFill>
                  <a:srgbClr val="000000"/>
                </a:solidFill>
                <a:latin typeface="Arial"/>
              </a:rPr>
              <a:t> </a:t>
            </a:r>
            <a:r>
              <a:rPr b="0" lang="en-US" sz="1800" spc="-1" strike="noStrike">
                <a:solidFill>
                  <a:srgbClr val="000000"/>
                </a:solidFill>
                <a:latin typeface="Arial"/>
              </a:rPr>
              <a:t>  </a:t>
            </a:r>
            <a:r>
              <a:rPr b="0" lang="el-GR" sz="1800" spc="-1" strike="noStrike">
                <a:solidFill>
                  <a:srgbClr val="000000"/>
                </a:solidFill>
                <a:latin typeface="Arial"/>
              </a:rPr>
              <a:t>ή</a:t>
            </a:r>
            <a:r>
              <a:rPr b="0" lang="en-US" sz="1800" spc="-1" strike="noStrike">
                <a:solidFill>
                  <a:srgbClr val="000000"/>
                </a:solidFill>
                <a:latin typeface="Arial"/>
              </a:rPr>
              <a:t>  </a:t>
            </a:r>
            <a:r>
              <a:rPr b="0" lang="el-GR" sz="1800" spc="-1" strike="noStrike">
                <a:solidFill>
                  <a:srgbClr val="000000"/>
                </a:solidFill>
                <a:latin typeface="Arial"/>
              </a:rPr>
              <a:t> 2 λίτρα</a:t>
            </a:r>
            <a:endParaRPr b="0" lang="en-US" sz="1800" spc="-1" strike="noStrike">
              <a:solidFill>
                <a:srgbClr val="000000"/>
              </a:solidFill>
              <a:latin typeface="Arial"/>
            </a:endParaRPr>
          </a:p>
        </p:txBody>
      </p:sp>
    </p:spTree>
  </p:cSld>
  <p:transition>
    <p:pull dir="rd"/>
  </p:transition>
  <p:timing>
    <p:tnLst>
      <p:par>
        <p:cTn id="72" dur="indefinite" restart="never" nodeType="tmRoot">
          <p:childTnLst>
            <p:seq>
              <p:cTn id="73" dur="indefinite" nodeType="mainSeq">
                <p:childTnLst>
                  <p:par>
                    <p:cTn id="74" fill="hold">
                      <p:stCondLst>
                        <p:cond delay="indefinite"/>
                      </p:stCondLst>
                      <p:childTnLst>
                        <p:par>
                          <p:cTn id="75" fill="hold">
                            <p:stCondLst>
                              <p:cond delay="0"/>
                            </p:stCondLst>
                            <p:childTnLst>
                              <p:par>
                                <p:cTn id="76" nodeType="clickEffect" fill="hold" presetClass="entr" presetID="2" presetSubtype="4">
                                  <p:stCondLst>
                                    <p:cond delay="0"/>
                                  </p:stCondLst>
                                  <p:childTnLst>
                                    <p:set>
                                      <p:cBhvr>
                                        <p:cTn id="77" dur="1" fill="hold">
                                          <p:stCondLst>
                                            <p:cond delay="0"/>
                                          </p:stCondLst>
                                        </p:cTn>
                                        <p:tgtEl>
                                          <p:spTgt spid="99">
                                            <p:txEl>
                                              <p:pRg st="2" end="2"/>
                                            </p:txEl>
                                          </p:spTgt>
                                        </p:tgtEl>
                                        <p:attrNameLst>
                                          <p:attrName>style.visibility</p:attrName>
                                        </p:attrNameLst>
                                      </p:cBhvr>
                                      <p:to>
                                        <p:strVal val="visible"/>
                                      </p:to>
                                    </p:set>
                                    <p:anim calcmode="lin" valueType="num">
                                      <p:cBhvr additive="repl">
                                        <p:cTn id="78" dur="500" fill="hold"/>
                                        <p:tgtEl>
                                          <p:spTgt spid="99">
                                            <p:txEl>
                                              <p:pRg st="2" end="2"/>
                                            </p:txEl>
                                          </p:spTgt>
                                        </p:tgtEl>
                                        <p:attrNameLst>
                                          <p:attrName>ppt_x</p:attrName>
                                        </p:attrNameLst>
                                      </p:cBhvr>
                                      <p:tavLst>
                                        <p:tav tm="0">
                                          <p:val>
                                            <p:strVal val="#ppt_x"/>
                                          </p:val>
                                        </p:tav>
                                        <p:tav tm="100000">
                                          <p:val>
                                            <p:strVal val="#ppt_x"/>
                                          </p:val>
                                        </p:tav>
                                      </p:tavLst>
                                    </p:anim>
                                    <p:anim calcmode="lin" valueType="num">
                                      <p:cBhvr additive="repl">
                                        <p:cTn id="79" dur="500" fill="hold"/>
                                        <p:tgtEl>
                                          <p:spTgt spid="99">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80" fill="hold">
                      <p:stCondLst>
                        <p:cond delay="indefinite"/>
                      </p:stCondLst>
                      <p:childTnLst>
                        <p:par>
                          <p:cTn id="81" fill="hold">
                            <p:stCondLst>
                              <p:cond delay="0"/>
                            </p:stCondLst>
                            <p:childTnLst>
                              <p:par>
                                <p:cTn id="82" nodeType="clickEffect" fill="hold" presetClass="entr" presetID="2" presetSubtype="4">
                                  <p:stCondLst>
                                    <p:cond delay="0"/>
                                  </p:stCondLst>
                                  <p:childTnLst>
                                    <p:set>
                                      <p:cBhvr>
                                        <p:cTn id="83" dur="1" fill="hold">
                                          <p:stCondLst>
                                            <p:cond delay="0"/>
                                          </p:stCondLst>
                                        </p:cTn>
                                        <p:tgtEl>
                                          <p:spTgt spid="99">
                                            <p:txEl>
                                              <p:pRg st="4" end="4"/>
                                            </p:txEl>
                                          </p:spTgt>
                                        </p:tgtEl>
                                        <p:attrNameLst>
                                          <p:attrName>style.visibility</p:attrName>
                                        </p:attrNameLst>
                                      </p:cBhvr>
                                      <p:to>
                                        <p:strVal val="visible"/>
                                      </p:to>
                                    </p:set>
                                    <p:anim calcmode="lin" valueType="num">
                                      <p:cBhvr additive="repl">
                                        <p:cTn id="84" dur="500" fill="hold"/>
                                        <p:tgtEl>
                                          <p:spTgt spid="99">
                                            <p:txEl>
                                              <p:pRg st="4" end="4"/>
                                            </p:txEl>
                                          </p:spTgt>
                                        </p:tgtEl>
                                        <p:attrNameLst>
                                          <p:attrName>ppt_x</p:attrName>
                                        </p:attrNameLst>
                                      </p:cBhvr>
                                      <p:tavLst>
                                        <p:tav tm="0">
                                          <p:val>
                                            <p:strVal val="#ppt_x"/>
                                          </p:val>
                                        </p:tav>
                                        <p:tav tm="100000">
                                          <p:val>
                                            <p:strVal val="#ppt_x"/>
                                          </p:val>
                                        </p:tav>
                                      </p:tavLst>
                                    </p:anim>
                                    <p:anim calcmode="lin" valueType="num">
                                      <p:cBhvr additive="repl">
                                        <p:cTn id="85" dur="500" fill="hold"/>
                                        <p:tgtEl>
                                          <p:spTgt spid="99">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86" fill="hold">
                      <p:stCondLst>
                        <p:cond delay="indefinite"/>
                      </p:stCondLst>
                      <p:childTnLst>
                        <p:par>
                          <p:cTn id="87" fill="hold">
                            <p:stCondLst>
                              <p:cond delay="0"/>
                            </p:stCondLst>
                            <p:childTnLst>
                              <p:par>
                                <p:cTn id="88" nodeType="clickEffect" fill="hold" presetClass="entr" presetID="2" presetSubtype="4">
                                  <p:stCondLst>
                                    <p:cond delay="0"/>
                                  </p:stCondLst>
                                  <p:childTnLst>
                                    <p:set>
                                      <p:cBhvr>
                                        <p:cTn id="89" dur="1" fill="hold">
                                          <p:stCondLst>
                                            <p:cond delay="0"/>
                                          </p:stCondLst>
                                        </p:cTn>
                                        <p:tgtEl>
                                          <p:spTgt spid="99">
                                            <p:txEl>
                                              <p:pRg st="6" end="6"/>
                                            </p:txEl>
                                          </p:spTgt>
                                        </p:tgtEl>
                                        <p:attrNameLst>
                                          <p:attrName>style.visibility</p:attrName>
                                        </p:attrNameLst>
                                      </p:cBhvr>
                                      <p:to>
                                        <p:strVal val="visible"/>
                                      </p:to>
                                    </p:set>
                                    <p:anim calcmode="lin" valueType="num">
                                      <p:cBhvr additive="repl">
                                        <p:cTn id="90" dur="500" fill="hold"/>
                                        <p:tgtEl>
                                          <p:spTgt spid="99">
                                            <p:txEl>
                                              <p:pRg st="6" end="6"/>
                                            </p:txEl>
                                          </p:spTgt>
                                        </p:tgtEl>
                                        <p:attrNameLst>
                                          <p:attrName>ppt_x</p:attrName>
                                        </p:attrNameLst>
                                      </p:cBhvr>
                                      <p:tavLst>
                                        <p:tav tm="0">
                                          <p:val>
                                            <p:strVal val="#ppt_x"/>
                                          </p:val>
                                        </p:tav>
                                        <p:tav tm="100000">
                                          <p:val>
                                            <p:strVal val="#ppt_x"/>
                                          </p:val>
                                        </p:tav>
                                      </p:tavLst>
                                    </p:anim>
                                    <p:anim calcmode="lin" valueType="num">
                                      <p:cBhvr additive="repl">
                                        <p:cTn id="91" dur="500" fill="hold"/>
                                        <p:tgtEl>
                                          <p:spTgt spid="99">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92" fill="hold">
                      <p:stCondLst>
                        <p:cond delay="indefinite"/>
                      </p:stCondLst>
                      <p:childTnLst>
                        <p:par>
                          <p:cTn id="93" fill="hold">
                            <p:stCondLst>
                              <p:cond delay="0"/>
                            </p:stCondLst>
                            <p:childTnLst>
                              <p:par>
                                <p:cTn id="94" nodeType="clickEffect" fill="hold" presetClass="entr" presetID="2" presetSubtype="4">
                                  <p:stCondLst>
                                    <p:cond delay="0"/>
                                  </p:stCondLst>
                                  <p:childTnLst>
                                    <p:set>
                                      <p:cBhvr>
                                        <p:cTn id="95" dur="1" fill="hold">
                                          <p:stCondLst>
                                            <p:cond delay="0"/>
                                          </p:stCondLst>
                                        </p:cTn>
                                        <p:tgtEl>
                                          <p:spTgt spid="99">
                                            <p:txEl>
                                              <p:pRg st="8" end="8"/>
                                            </p:txEl>
                                          </p:spTgt>
                                        </p:tgtEl>
                                        <p:attrNameLst>
                                          <p:attrName>style.visibility</p:attrName>
                                        </p:attrNameLst>
                                      </p:cBhvr>
                                      <p:to>
                                        <p:strVal val="visible"/>
                                      </p:to>
                                    </p:set>
                                    <p:anim calcmode="lin" valueType="num">
                                      <p:cBhvr additive="repl">
                                        <p:cTn id="96" dur="500" fill="hold"/>
                                        <p:tgtEl>
                                          <p:spTgt spid="99">
                                            <p:txEl>
                                              <p:pRg st="8" end="8"/>
                                            </p:txEl>
                                          </p:spTgt>
                                        </p:tgtEl>
                                        <p:attrNameLst>
                                          <p:attrName>ppt_x</p:attrName>
                                        </p:attrNameLst>
                                      </p:cBhvr>
                                      <p:tavLst>
                                        <p:tav tm="0">
                                          <p:val>
                                            <p:strVal val="#ppt_x"/>
                                          </p:val>
                                        </p:tav>
                                        <p:tav tm="100000">
                                          <p:val>
                                            <p:strVal val="#ppt_x"/>
                                          </p:val>
                                        </p:tav>
                                      </p:tavLst>
                                    </p:anim>
                                    <p:anim calcmode="lin" valueType="num">
                                      <p:cBhvr additive="repl">
                                        <p:cTn id="97" dur="500" fill="hold"/>
                                        <p:tgtEl>
                                          <p:spTgt spid="99">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4 - TextBox"/>
          <p:cNvSpPr/>
          <p:nvPr/>
        </p:nvSpPr>
        <p:spPr>
          <a:xfrm>
            <a:off x="179640" y="0"/>
            <a:ext cx="8784720" cy="439920"/>
          </a:xfrm>
          <a:prstGeom prst="rect">
            <a:avLst/>
          </a:prstGeom>
          <a:noFill/>
          <a:ln w="0">
            <a:noFill/>
          </a:ln>
        </p:spPr>
        <p:style>
          <a:lnRef idx="0"/>
          <a:fillRef idx="0"/>
          <a:effectRef idx="0"/>
          <a:fontRef idx="minor"/>
        </p:style>
        <p:txBody>
          <a:bodyPr lIns="90000" rIns="90000" tIns="45000" bIns="45000" anchor="t">
            <a:spAutoFit/>
          </a:bodyPr>
          <a:p>
            <a:pPr algn="ctr">
              <a:lnSpc>
                <a:spcPct val="100000"/>
              </a:lnSpc>
            </a:pPr>
            <a:r>
              <a:rPr b="0" lang="el-GR" sz="2300" spc="-1" strike="noStrike">
                <a:solidFill>
                  <a:srgbClr val="03495c"/>
                </a:solidFill>
                <a:latin typeface="Calibri"/>
              </a:rPr>
              <a:t>Κυλινδρισμός</a:t>
            </a:r>
            <a:endParaRPr b="0" lang="en-US" sz="2300" spc="-1" strike="noStrike">
              <a:solidFill>
                <a:srgbClr val="000000"/>
              </a:solidFill>
              <a:latin typeface="Arial"/>
            </a:endParaRPr>
          </a:p>
        </p:txBody>
      </p:sp>
      <p:sp>
        <p:nvSpPr>
          <p:cNvPr id="101" name="8 - TextBox"/>
          <p:cNvSpPr/>
          <p:nvPr/>
        </p:nvSpPr>
        <p:spPr>
          <a:xfrm>
            <a:off x="467640" y="1008360"/>
            <a:ext cx="8136720" cy="2163240"/>
          </a:xfrm>
          <a:prstGeom prst="rect">
            <a:avLst/>
          </a:prstGeom>
          <a:noFill/>
          <a:ln w="0">
            <a:noFill/>
          </a:ln>
        </p:spPr>
        <p:style>
          <a:lnRef idx="0"/>
          <a:fillRef idx="0"/>
          <a:effectRef idx="0"/>
          <a:fontRef idx="minor"/>
        </p:style>
        <p:txBody>
          <a:bodyPr lIns="90000" rIns="90000" tIns="45000" bIns="45000" anchor="t">
            <a:spAutoFit/>
          </a:bodyPr>
          <a:p>
            <a:pPr algn="ctr">
              <a:lnSpc>
                <a:spcPct val="100000"/>
              </a:lnSpc>
            </a:pPr>
            <a:r>
              <a:rPr b="0" lang="el-GR" sz="1700" spc="-1" strike="noStrike">
                <a:solidFill>
                  <a:srgbClr val="000000"/>
                </a:solidFill>
                <a:latin typeface="Arial"/>
              </a:rPr>
              <a:t>Ο κυλινδρισμός ενός κινητήρα αποτελεί ένα από τα κύρια στοιχεία καθορισμού της ισχύος του. </a:t>
            </a:r>
            <a:endParaRPr b="0" lang="en-US" sz="1700" spc="-1" strike="noStrike">
              <a:solidFill>
                <a:srgbClr val="000000"/>
              </a:solidFill>
              <a:latin typeface="Arial"/>
            </a:endParaRPr>
          </a:p>
          <a:p>
            <a:pPr algn="ctr">
              <a:lnSpc>
                <a:spcPct val="100000"/>
              </a:lnSpc>
            </a:pPr>
            <a:endParaRPr b="0" lang="en-US" sz="1700" spc="-1" strike="noStrike">
              <a:solidFill>
                <a:srgbClr val="000000"/>
              </a:solidFill>
              <a:latin typeface="Arial"/>
            </a:endParaRPr>
          </a:p>
          <a:p>
            <a:pPr algn="ctr">
              <a:lnSpc>
                <a:spcPct val="100000"/>
              </a:lnSpc>
            </a:pPr>
            <a:endParaRPr b="0" lang="en-US" sz="1700" spc="-1" strike="noStrike">
              <a:solidFill>
                <a:srgbClr val="000000"/>
              </a:solidFill>
              <a:latin typeface="Arial"/>
            </a:endParaRPr>
          </a:p>
          <a:p>
            <a:pPr algn="ctr">
              <a:lnSpc>
                <a:spcPct val="100000"/>
              </a:lnSpc>
            </a:pPr>
            <a:endParaRPr b="0" lang="en-US" sz="1700" spc="-1" strike="noStrike">
              <a:solidFill>
                <a:srgbClr val="000000"/>
              </a:solidFill>
              <a:latin typeface="Arial"/>
            </a:endParaRPr>
          </a:p>
          <a:p>
            <a:pPr algn="ctr">
              <a:lnSpc>
                <a:spcPct val="100000"/>
              </a:lnSpc>
            </a:pPr>
            <a:r>
              <a:rPr b="0" lang="el-GR" sz="1700" spc="-1" strike="noStrike">
                <a:solidFill>
                  <a:srgbClr val="000000"/>
                </a:solidFill>
                <a:latin typeface="Arial"/>
              </a:rPr>
              <a:t>Για το λόγο αυτό, λαμβάνεται καθοριστικά υπ' όψη στον υπολογισμό της φορολογήσιμης ισχύος των αυτοκινήτων και των μοτοσυκλετών, τουλάχιστον στη χώρα μας.</a:t>
            </a:r>
            <a:endParaRPr b="0" lang="en-US" sz="1700" spc="-1" strike="noStrike">
              <a:solidFill>
                <a:srgbClr val="000000"/>
              </a:solidFill>
              <a:latin typeface="Arial"/>
            </a:endParaRPr>
          </a:p>
        </p:txBody>
      </p:sp>
    </p:spTree>
  </p:cSld>
  <p:transition>
    <p:pull dir="rd"/>
  </p:transition>
  <p:timing>
    <p:tnLst>
      <p:par>
        <p:cTn id="98" dur="indefinite" restart="never" nodeType="tmRoot">
          <p:childTnLst>
            <p:seq>
              <p:cTn id="99" dur="indefinite" nodeType="mainSeq">
                <p:childTnLst>
                  <p:par>
                    <p:cTn id="100" fill="hold">
                      <p:stCondLst>
                        <p:cond delay="indefinite"/>
                      </p:stCondLst>
                      <p:childTnLst>
                        <p:par>
                          <p:cTn id="101" fill="hold">
                            <p:stCondLst>
                              <p:cond delay="0"/>
                            </p:stCondLst>
                            <p:childTnLst>
                              <p:par>
                                <p:cTn id="102" nodeType="clickEffect" fill="hold" presetClass="entr" presetID="2" presetSubtype="4">
                                  <p:stCondLst>
                                    <p:cond delay="0"/>
                                  </p:stCondLst>
                                  <p:childTnLst>
                                    <p:set>
                                      <p:cBhvr>
                                        <p:cTn id="103" dur="1" fill="hold">
                                          <p:stCondLst>
                                            <p:cond delay="0"/>
                                          </p:stCondLst>
                                        </p:cTn>
                                        <p:tgtEl>
                                          <p:spTgt spid="101">
                                            <p:txEl>
                                              <p:pRg st="4" end="4"/>
                                            </p:txEl>
                                          </p:spTgt>
                                        </p:tgtEl>
                                        <p:attrNameLst>
                                          <p:attrName>style.visibility</p:attrName>
                                        </p:attrNameLst>
                                      </p:cBhvr>
                                      <p:to>
                                        <p:strVal val="visible"/>
                                      </p:to>
                                    </p:set>
                                    <p:anim calcmode="lin" valueType="num">
                                      <p:cBhvr additive="repl">
                                        <p:cTn id="104" dur="500" fill="hold"/>
                                        <p:tgtEl>
                                          <p:spTgt spid="101">
                                            <p:txEl>
                                              <p:pRg st="4" end="4"/>
                                            </p:txEl>
                                          </p:spTgt>
                                        </p:tgtEl>
                                        <p:attrNameLst>
                                          <p:attrName>ppt_x</p:attrName>
                                        </p:attrNameLst>
                                      </p:cBhvr>
                                      <p:tavLst>
                                        <p:tav tm="0">
                                          <p:val>
                                            <p:strVal val="#ppt_x"/>
                                          </p:val>
                                        </p:tav>
                                        <p:tav tm="100000">
                                          <p:val>
                                            <p:strVal val="#ppt_x"/>
                                          </p:val>
                                        </p:tav>
                                      </p:tavLst>
                                    </p:anim>
                                    <p:anim calcmode="lin" valueType="num">
                                      <p:cBhvr additive="repl">
                                        <p:cTn id="105" dur="500" fill="hold"/>
                                        <p:tgtEl>
                                          <p:spTgt spid="101">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2" name="4 - TextBox"/>
          <p:cNvSpPr/>
          <p:nvPr/>
        </p:nvSpPr>
        <p:spPr>
          <a:xfrm>
            <a:off x="179640" y="0"/>
            <a:ext cx="8784720" cy="439920"/>
          </a:xfrm>
          <a:prstGeom prst="rect">
            <a:avLst/>
          </a:prstGeom>
          <a:noFill/>
          <a:ln w="0">
            <a:noFill/>
          </a:ln>
        </p:spPr>
        <p:style>
          <a:lnRef idx="0"/>
          <a:fillRef idx="0"/>
          <a:effectRef idx="0"/>
          <a:fontRef idx="minor"/>
        </p:style>
        <p:txBody>
          <a:bodyPr lIns="90000" rIns="90000" tIns="45000" bIns="45000" anchor="t">
            <a:spAutoFit/>
          </a:bodyPr>
          <a:p>
            <a:pPr algn="ctr">
              <a:lnSpc>
                <a:spcPct val="100000"/>
              </a:lnSpc>
            </a:pPr>
            <a:r>
              <a:rPr b="0" lang="el-GR" sz="2300" spc="-1" strike="noStrike">
                <a:solidFill>
                  <a:srgbClr val="03495c"/>
                </a:solidFill>
                <a:latin typeface="Calibri"/>
              </a:rPr>
              <a:t>Σχέση και πίεση συμπίεσης</a:t>
            </a:r>
            <a:endParaRPr b="0" lang="en-US" sz="2300" spc="-1" strike="noStrike">
              <a:solidFill>
                <a:srgbClr val="000000"/>
              </a:solidFill>
              <a:latin typeface="Arial"/>
            </a:endParaRPr>
          </a:p>
        </p:txBody>
      </p:sp>
      <p:sp>
        <p:nvSpPr>
          <p:cNvPr id="103" name="8 - TextBox"/>
          <p:cNvSpPr/>
          <p:nvPr/>
        </p:nvSpPr>
        <p:spPr>
          <a:xfrm>
            <a:off x="467640" y="806760"/>
            <a:ext cx="8136720" cy="3459240"/>
          </a:xfrm>
          <a:prstGeom prst="rect">
            <a:avLst/>
          </a:prstGeom>
          <a:noFill/>
          <a:ln w="0">
            <a:noFill/>
          </a:ln>
        </p:spPr>
        <p:style>
          <a:lnRef idx="0"/>
          <a:fillRef idx="0"/>
          <a:effectRef idx="0"/>
          <a:fontRef idx="minor"/>
        </p:style>
        <p:txBody>
          <a:bodyPr lIns="90000" rIns="90000" tIns="45000" bIns="45000" anchor="t">
            <a:spAutoFit/>
          </a:bodyPr>
          <a:p>
            <a:pPr algn="ctr">
              <a:lnSpc>
                <a:spcPct val="100000"/>
              </a:lnSpc>
            </a:pPr>
            <a:r>
              <a:rPr b="0" lang="el-GR" sz="1700" spc="-1" strike="noStrike">
                <a:solidFill>
                  <a:srgbClr val="000000"/>
                </a:solidFill>
                <a:latin typeface="Arial"/>
              </a:rPr>
              <a:t>Η σχέση συμπίεσης ή βαθμός συμπίεσης των κινητήρων, είναι ένα από τα βασικά χαρακτηριστικά τους, γιατί προσδιορίζει την απόδοσή τους και την ποιότητα καυσίμου που μπορούν να χρησιμοποιήσουν. </a:t>
            </a:r>
            <a:endParaRPr b="0" lang="en-US" sz="1700" spc="-1" strike="noStrike">
              <a:solidFill>
                <a:srgbClr val="000000"/>
              </a:solidFill>
              <a:latin typeface="Arial"/>
            </a:endParaRPr>
          </a:p>
          <a:p>
            <a:pPr algn="ctr">
              <a:lnSpc>
                <a:spcPct val="100000"/>
              </a:lnSpc>
            </a:pPr>
            <a:endParaRPr b="0" lang="en-US" sz="1700" spc="-1" strike="noStrike">
              <a:solidFill>
                <a:srgbClr val="000000"/>
              </a:solidFill>
              <a:latin typeface="Arial"/>
            </a:endParaRPr>
          </a:p>
          <a:p>
            <a:pPr algn="ctr">
              <a:lnSpc>
                <a:spcPct val="100000"/>
              </a:lnSpc>
            </a:pPr>
            <a:r>
              <a:rPr b="0" lang="el-GR" sz="1700" spc="-1" strike="noStrike">
                <a:solidFill>
                  <a:srgbClr val="000000"/>
                </a:solidFill>
                <a:latin typeface="Arial"/>
              </a:rPr>
              <a:t>Η σχέση συμπίεσης είναι ο λόγος του όγκου που καταλαμβάνει το μίγμα του καυσίμου, όταν το έμβολο βρίσκεται στο Κ.Ν.Σ., δια του όγκου στον οποίο συμπιέζεται το ίδιο μίγμα, όταν το έμβολο έρχεται στο Α.Ν.Σ. </a:t>
            </a:r>
            <a:endParaRPr b="0" lang="en-US" sz="1700" spc="-1" strike="noStrike">
              <a:solidFill>
                <a:srgbClr val="000000"/>
              </a:solidFill>
              <a:latin typeface="Arial"/>
            </a:endParaRPr>
          </a:p>
          <a:p>
            <a:pPr algn="ctr">
              <a:lnSpc>
                <a:spcPct val="100000"/>
              </a:lnSpc>
            </a:pPr>
            <a:endParaRPr b="0" lang="en-US" sz="1700" spc="-1" strike="noStrike">
              <a:solidFill>
                <a:srgbClr val="000000"/>
              </a:solidFill>
              <a:latin typeface="Arial"/>
            </a:endParaRPr>
          </a:p>
          <a:p>
            <a:pPr algn="ctr">
              <a:lnSpc>
                <a:spcPct val="100000"/>
              </a:lnSpc>
            </a:pPr>
            <a:r>
              <a:rPr b="0" lang="el-GR" sz="1700" spc="-1" strike="noStrike">
                <a:solidFill>
                  <a:srgbClr val="000000"/>
                </a:solidFill>
                <a:latin typeface="Arial"/>
              </a:rPr>
              <a:t>Ο χώρος στον οποίο συμπιέζεται τελικά το μίγμα και στον οποίο γίνεται η καύση του, ονομάζεται νεκρός χώρος ή θάλαμος συμπίεσης. </a:t>
            </a:r>
            <a:endParaRPr b="0" lang="en-US" sz="1700" spc="-1" strike="noStrike">
              <a:solidFill>
                <a:srgbClr val="000000"/>
              </a:solidFill>
              <a:latin typeface="Arial"/>
            </a:endParaRPr>
          </a:p>
          <a:p>
            <a:pPr algn="ctr">
              <a:lnSpc>
                <a:spcPct val="100000"/>
              </a:lnSpc>
            </a:pPr>
            <a:endParaRPr b="0" lang="en-US" sz="1700" spc="-1" strike="noStrike">
              <a:solidFill>
                <a:srgbClr val="000000"/>
              </a:solidFill>
              <a:latin typeface="Arial"/>
            </a:endParaRPr>
          </a:p>
          <a:p>
            <a:pPr algn="ctr">
              <a:lnSpc>
                <a:spcPct val="100000"/>
              </a:lnSpc>
            </a:pPr>
            <a:r>
              <a:rPr b="0" lang="el-GR" sz="1700" spc="-1" strike="noStrike">
                <a:solidFill>
                  <a:srgbClr val="000000"/>
                </a:solidFill>
                <a:latin typeface="Arial"/>
              </a:rPr>
              <a:t>Έτσι, όταν λέμε ότι ένας κινητήρας έχει σχέση συμπίεσης 9,5:1, εννοούμε ότι ο όγκος του θαλάμου καύσης είναι το 1/9,5 του συνολικού όγκου του κυλίνδρου.</a:t>
            </a:r>
            <a:endParaRPr b="0" lang="en-US" sz="1700" spc="-1" strike="noStrike">
              <a:solidFill>
                <a:srgbClr val="000000"/>
              </a:solidFill>
              <a:latin typeface="Arial"/>
            </a:endParaRPr>
          </a:p>
        </p:txBody>
      </p:sp>
    </p:spTree>
  </p:cSld>
  <p:transition>
    <p:pull dir="rd"/>
  </p:transition>
  <p:timing>
    <p:tnLst>
      <p:par>
        <p:cTn id="106" dur="indefinite" restart="never" nodeType="tmRoot">
          <p:childTnLst>
            <p:seq>
              <p:cTn id="107" dur="indefinite" nodeType="mainSeq">
                <p:childTnLst>
                  <p:par>
                    <p:cTn id="108" fill="hold">
                      <p:stCondLst>
                        <p:cond delay="indefinite"/>
                      </p:stCondLst>
                      <p:childTnLst>
                        <p:par>
                          <p:cTn id="109" fill="hold">
                            <p:stCondLst>
                              <p:cond delay="0"/>
                            </p:stCondLst>
                            <p:childTnLst>
                              <p:par>
                                <p:cTn id="110" nodeType="clickEffect" fill="hold" presetClass="entr" presetID="2" presetSubtype="4">
                                  <p:stCondLst>
                                    <p:cond delay="0"/>
                                  </p:stCondLst>
                                  <p:childTnLst>
                                    <p:set>
                                      <p:cBhvr>
                                        <p:cTn id="111" dur="1" fill="hold">
                                          <p:stCondLst>
                                            <p:cond delay="0"/>
                                          </p:stCondLst>
                                        </p:cTn>
                                        <p:tgtEl>
                                          <p:spTgt spid="103">
                                            <p:txEl>
                                              <p:pRg st="2" end="2"/>
                                            </p:txEl>
                                          </p:spTgt>
                                        </p:tgtEl>
                                        <p:attrNameLst>
                                          <p:attrName>style.visibility</p:attrName>
                                        </p:attrNameLst>
                                      </p:cBhvr>
                                      <p:to>
                                        <p:strVal val="visible"/>
                                      </p:to>
                                    </p:set>
                                    <p:anim calcmode="lin" valueType="num">
                                      <p:cBhvr additive="repl">
                                        <p:cTn id="112" dur="500" fill="hold"/>
                                        <p:tgtEl>
                                          <p:spTgt spid="103">
                                            <p:txEl>
                                              <p:pRg st="2" end="2"/>
                                            </p:txEl>
                                          </p:spTgt>
                                        </p:tgtEl>
                                        <p:attrNameLst>
                                          <p:attrName>ppt_x</p:attrName>
                                        </p:attrNameLst>
                                      </p:cBhvr>
                                      <p:tavLst>
                                        <p:tav tm="0">
                                          <p:val>
                                            <p:strVal val="#ppt_x"/>
                                          </p:val>
                                        </p:tav>
                                        <p:tav tm="100000">
                                          <p:val>
                                            <p:strVal val="#ppt_x"/>
                                          </p:val>
                                        </p:tav>
                                      </p:tavLst>
                                    </p:anim>
                                    <p:anim calcmode="lin" valueType="num">
                                      <p:cBhvr additive="repl">
                                        <p:cTn id="113" dur="500" fill="hold"/>
                                        <p:tgtEl>
                                          <p:spTgt spid="10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14" fill="hold">
                      <p:stCondLst>
                        <p:cond delay="indefinite"/>
                      </p:stCondLst>
                      <p:childTnLst>
                        <p:par>
                          <p:cTn id="115" fill="hold">
                            <p:stCondLst>
                              <p:cond delay="0"/>
                            </p:stCondLst>
                            <p:childTnLst>
                              <p:par>
                                <p:cTn id="116" nodeType="clickEffect" fill="hold" presetClass="entr" presetID="2" presetSubtype="4">
                                  <p:stCondLst>
                                    <p:cond delay="0"/>
                                  </p:stCondLst>
                                  <p:childTnLst>
                                    <p:set>
                                      <p:cBhvr>
                                        <p:cTn id="117" dur="1" fill="hold">
                                          <p:stCondLst>
                                            <p:cond delay="0"/>
                                          </p:stCondLst>
                                        </p:cTn>
                                        <p:tgtEl>
                                          <p:spTgt spid="103">
                                            <p:txEl>
                                              <p:pRg st="4" end="4"/>
                                            </p:txEl>
                                          </p:spTgt>
                                        </p:tgtEl>
                                        <p:attrNameLst>
                                          <p:attrName>style.visibility</p:attrName>
                                        </p:attrNameLst>
                                      </p:cBhvr>
                                      <p:to>
                                        <p:strVal val="visible"/>
                                      </p:to>
                                    </p:set>
                                    <p:anim calcmode="lin" valueType="num">
                                      <p:cBhvr additive="repl">
                                        <p:cTn id="118" dur="500" fill="hold"/>
                                        <p:tgtEl>
                                          <p:spTgt spid="103">
                                            <p:txEl>
                                              <p:pRg st="4" end="4"/>
                                            </p:txEl>
                                          </p:spTgt>
                                        </p:tgtEl>
                                        <p:attrNameLst>
                                          <p:attrName>ppt_x</p:attrName>
                                        </p:attrNameLst>
                                      </p:cBhvr>
                                      <p:tavLst>
                                        <p:tav tm="0">
                                          <p:val>
                                            <p:strVal val="#ppt_x"/>
                                          </p:val>
                                        </p:tav>
                                        <p:tav tm="100000">
                                          <p:val>
                                            <p:strVal val="#ppt_x"/>
                                          </p:val>
                                        </p:tav>
                                      </p:tavLst>
                                    </p:anim>
                                    <p:anim calcmode="lin" valueType="num">
                                      <p:cBhvr additive="repl">
                                        <p:cTn id="119" dur="500" fill="hold"/>
                                        <p:tgtEl>
                                          <p:spTgt spid="10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120" fill="hold">
                      <p:stCondLst>
                        <p:cond delay="indefinite"/>
                      </p:stCondLst>
                      <p:childTnLst>
                        <p:par>
                          <p:cTn id="121" fill="hold">
                            <p:stCondLst>
                              <p:cond delay="0"/>
                            </p:stCondLst>
                            <p:childTnLst>
                              <p:par>
                                <p:cTn id="122" nodeType="clickEffect" fill="hold" presetClass="entr" presetID="2" presetSubtype="4">
                                  <p:stCondLst>
                                    <p:cond delay="0"/>
                                  </p:stCondLst>
                                  <p:childTnLst>
                                    <p:set>
                                      <p:cBhvr>
                                        <p:cTn id="123" dur="1" fill="hold">
                                          <p:stCondLst>
                                            <p:cond delay="0"/>
                                          </p:stCondLst>
                                        </p:cTn>
                                        <p:tgtEl>
                                          <p:spTgt spid="103">
                                            <p:txEl>
                                              <p:pRg st="6" end="6"/>
                                            </p:txEl>
                                          </p:spTgt>
                                        </p:tgtEl>
                                        <p:attrNameLst>
                                          <p:attrName>style.visibility</p:attrName>
                                        </p:attrNameLst>
                                      </p:cBhvr>
                                      <p:to>
                                        <p:strVal val="visible"/>
                                      </p:to>
                                    </p:set>
                                    <p:anim calcmode="lin" valueType="num">
                                      <p:cBhvr additive="repl">
                                        <p:cTn id="124" dur="500" fill="hold"/>
                                        <p:tgtEl>
                                          <p:spTgt spid="103">
                                            <p:txEl>
                                              <p:pRg st="6" end="6"/>
                                            </p:txEl>
                                          </p:spTgt>
                                        </p:tgtEl>
                                        <p:attrNameLst>
                                          <p:attrName>ppt_x</p:attrName>
                                        </p:attrNameLst>
                                      </p:cBhvr>
                                      <p:tavLst>
                                        <p:tav tm="0">
                                          <p:val>
                                            <p:strVal val="#ppt_x"/>
                                          </p:val>
                                        </p:tav>
                                        <p:tav tm="100000">
                                          <p:val>
                                            <p:strVal val="#ppt_x"/>
                                          </p:val>
                                        </p:tav>
                                      </p:tavLst>
                                    </p:anim>
                                    <p:anim calcmode="lin" valueType="num">
                                      <p:cBhvr additive="repl">
                                        <p:cTn id="125" dur="500" fill="hold"/>
                                        <p:tgtEl>
                                          <p:spTgt spid="10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 name="4 - TextBox"/>
          <p:cNvSpPr/>
          <p:nvPr/>
        </p:nvSpPr>
        <p:spPr>
          <a:xfrm>
            <a:off x="179640" y="0"/>
            <a:ext cx="8784720" cy="439920"/>
          </a:xfrm>
          <a:prstGeom prst="rect">
            <a:avLst/>
          </a:prstGeom>
          <a:noFill/>
          <a:ln w="0">
            <a:noFill/>
          </a:ln>
        </p:spPr>
        <p:style>
          <a:lnRef idx="0"/>
          <a:fillRef idx="0"/>
          <a:effectRef idx="0"/>
          <a:fontRef idx="minor"/>
        </p:style>
        <p:txBody>
          <a:bodyPr lIns="90000" rIns="90000" tIns="45000" bIns="45000" anchor="t">
            <a:spAutoFit/>
          </a:bodyPr>
          <a:p>
            <a:pPr algn="ctr">
              <a:lnSpc>
                <a:spcPct val="100000"/>
              </a:lnSpc>
            </a:pPr>
            <a:r>
              <a:rPr b="0" lang="el-GR" sz="2300" spc="-1" strike="noStrike">
                <a:solidFill>
                  <a:srgbClr val="03495c"/>
                </a:solidFill>
                <a:latin typeface="Calibri"/>
              </a:rPr>
              <a:t>Σχέση και πίεση συμπίεσης</a:t>
            </a:r>
            <a:endParaRPr b="0" lang="en-US" sz="2300" spc="-1" strike="noStrike">
              <a:solidFill>
                <a:srgbClr val="000000"/>
              </a:solidFill>
              <a:latin typeface="Arial"/>
            </a:endParaRPr>
          </a:p>
        </p:txBody>
      </p:sp>
      <p:sp>
        <p:nvSpPr>
          <p:cNvPr id="105" name="8 - TextBox"/>
          <p:cNvSpPr/>
          <p:nvPr/>
        </p:nvSpPr>
        <p:spPr>
          <a:xfrm>
            <a:off x="467640" y="771480"/>
            <a:ext cx="8136720" cy="2940840"/>
          </a:xfrm>
          <a:prstGeom prst="rect">
            <a:avLst/>
          </a:prstGeom>
          <a:noFill/>
          <a:ln w="0">
            <a:noFill/>
          </a:ln>
        </p:spPr>
        <p:style>
          <a:lnRef idx="0"/>
          <a:fillRef idx="0"/>
          <a:effectRef idx="0"/>
          <a:fontRef idx="minor"/>
        </p:style>
        <p:txBody>
          <a:bodyPr lIns="90000" rIns="90000" tIns="45000" bIns="45000" anchor="t">
            <a:spAutoFit/>
          </a:bodyPr>
          <a:p>
            <a:pPr algn="ctr">
              <a:lnSpc>
                <a:spcPct val="100000"/>
              </a:lnSpc>
            </a:pPr>
            <a:r>
              <a:rPr b="0" lang="el-GR" sz="1700" spc="-1" strike="noStrike">
                <a:solidFill>
                  <a:srgbClr val="000000"/>
                </a:solidFill>
                <a:latin typeface="Arial"/>
              </a:rPr>
              <a:t>Αν λοιπόν συμβολίσουμε με </a:t>
            </a:r>
            <a:r>
              <a:rPr b="0" lang="en-US" sz="1700" spc="-1" strike="noStrike">
                <a:solidFill>
                  <a:srgbClr val="000000"/>
                </a:solidFill>
                <a:latin typeface="Arial"/>
              </a:rPr>
              <a:t>V</a:t>
            </a:r>
            <a:r>
              <a:rPr b="0" lang="el-GR" sz="1700" spc="-1" strike="noStrike">
                <a:solidFill>
                  <a:srgbClr val="000000"/>
                </a:solidFill>
                <a:latin typeface="Arial"/>
              </a:rPr>
              <a:t>συμπ τον όγκο του θαλάμου καύσης (νεκρό χώρο), με </a:t>
            </a:r>
            <a:r>
              <a:rPr b="0" lang="en-US" sz="1700" spc="-1" strike="noStrike">
                <a:solidFill>
                  <a:srgbClr val="000000"/>
                </a:solidFill>
                <a:latin typeface="Arial"/>
              </a:rPr>
              <a:t>V</a:t>
            </a:r>
            <a:r>
              <a:rPr b="0" lang="el-GR" sz="1700" spc="-1" strike="noStrike">
                <a:solidFill>
                  <a:srgbClr val="000000"/>
                </a:solidFill>
                <a:latin typeface="Arial"/>
              </a:rPr>
              <a:t>κυλ τον κυλινδρισμό, δηλαδή τον όγκο τον οποίο σαρώνει το έμβολο, κατά τη διαδρομή του από το Κ.Ν.Σ. μέχρι το Α.Ν.Σ. και με λ τη σχέση συμπίεσης, θα έχουμε:</a:t>
            </a:r>
            <a:endParaRPr b="0" lang="en-US" sz="1700" spc="-1" strike="noStrike">
              <a:solidFill>
                <a:srgbClr val="000000"/>
              </a:solidFill>
              <a:latin typeface="Arial"/>
            </a:endParaRPr>
          </a:p>
          <a:p>
            <a:pPr algn="ctr">
              <a:lnSpc>
                <a:spcPct val="100000"/>
              </a:lnSpc>
            </a:pPr>
            <a:endParaRPr b="0" lang="en-US" sz="1700" spc="-1" strike="noStrike">
              <a:solidFill>
                <a:srgbClr val="000000"/>
              </a:solidFill>
              <a:latin typeface="Arial"/>
            </a:endParaRPr>
          </a:p>
          <a:p>
            <a:pPr algn="ctr">
              <a:lnSpc>
                <a:spcPct val="100000"/>
              </a:lnSpc>
            </a:pPr>
            <a:r>
              <a:rPr b="0" lang="el-GR" sz="1700" spc="-1" strike="noStrike">
                <a:solidFill>
                  <a:srgbClr val="000000"/>
                </a:solidFill>
                <a:latin typeface="Arial"/>
              </a:rPr>
              <a:t>ο συνολικός όγκος του κυλίνδρου είναι:</a:t>
            </a:r>
            <a:endParaRPr b="0" lang="en-US" sz="1700" spc="-1" strike="noStrike">
              <a:solidFill>
                <a:srgbClr val="000000"/>
              </a:solidFill>
              <a:latin typeface="Arial"/>
            </a:endParaRPr>
          </a:p>
          <a:p>
            <a:pPr algn="ctr">
              <a:lnSpc>
                <a:spcPct val="100000"/>
              </a:lnSpc>
            </a:pPr>
            <a:endParaRPr b="0" lang="en-US" sz="1700" spc="-1" strike="noStrike">
              <a:solidFill>
                <a:srgbClr val="000000"/>
              </a:solidFill>
              <a:latin typeface="Arial"/>
            </a:endParaRPr>
          </a:p>
          <a:p>
            <a:pPr algn="ctr">
              <a:lnSpc>
                <a:spcPct val="100000"/>
              </a:lnSpc>
            </a:pPr>
            <a:r>
              <a:rPr b="0" lang="en-US" sz="1700" spc="-1" strike="noStrike">
                <a:solidFill>
                  <a:srgbClr val="000000"/>
                </a:solidFill>
                <a:latin typeface="Arial"/>
              </a:rPr>
              <a:t>V</a:t>
            </a:r>
            <a:r>
              <a:rPr b="0" lang="el-GR" sz="1700" spc="-1" strike="noStrike">
                <a:solidFill>
                  <a:srgbClr val="000000"/>
                </a:solidFill>
                <a:latin typeface="Arial"/>
              </a:rPr>
              <a:t>συμπ + </a:t>
            </a:r>
            <a:r>
              <a:rPr b="0" lang="en-US" sz="1700" spc="-1" strike="noStrike">
                <a:solidFill>
                  <a:srgbClr val="000000"/>
                </a:solidFill>
                <a:latin typeface="Arial"/>
              </a:rPr>
              <a:t>V</a:t>
            </a:r>
            <a:r>
              <a:rPr b="0" lang="el-GR" sz="1700" spc="-1" strike="noStrike">
                <a:solidFill>
                  <a:srgbClr val="000000"/>
                </a:solidFill>
                <a:latin typeface="Arial"/>
              </a:rPr>
              <a:t>κυλ = V</a:t>
            </a:r>
            <a:endParaRPr b="0" lang="en-US" sz="1700" spc="-1" strike="noStrike">
              <a:solidFill>
                <a:srgbClr val="000000"/>
              </a:solidFill>
              <a:latin typeface="Arial"/>
            </a:endParaRPr>
          </a:p>
          <a:p>
            <a:pPr algn="ctr">
              <a:lnSpc>
                <a:spcPct val="100000"/>
              </a:lnSpc>
            </a:pPr>
            <a:endParaRPr b="0" lang="en-US" sz="1700" spc="-1" strike="noStrike">
              <a:solidFill>
                <a:srgbClr val="000000"/>
              </a:solidFill>
              <a:latin typeface="Arial"/>
            </a:endParaRPr>
          </a:p>
          <a:p>
            <a:pPr algn="ctr">
              <a:lnSpc>
                <a:spcPct val="100000"/>
              </a:lnSpc>
            </a:pPr>
            <a:r>
              <a:rPr b="0" lang="el-GR" sz="1700" spc="-1" strike="noStrike">
                <a:solidFill>
                  <a:srgbClr val="000000"/>
                </a:solidFill>
                <a:latin typeface="Arial"/>
              </a:rPr>
              <a:t>και ο λόγος του συνολικού όγκου προς τον όγκο του θαλάμου καύσης, μας δίνει τη σχέση συμπίεσης λ του κυλίνδρου και, κατά συνέπεια, του κινητήρα:</a:t>
            </a:r>
            <a:endParaRPr b="0" lang="en-US" sz="1700" spc="-1" strike="noStrike">
              <a:solidFill>
                <a:srgbClr val="000000"/>
              </a:solidFill>
              <a:latin typeface="Arial"/>
            </a:endParaRPr>
          </a:p>
        </p:txBody>
      </p:sp>
      <p:pic>
        <p:nvPicPr>
          <p:cNvPr id="106" name="Picture 2" descr=""/>
          <p:cNvPicPr/>
          <p:nvPr/>
        </p:nvPicPr>
        <p:blipFill>
          <a:blip r:embed="rId1"/>
          <a:stretch/>
        </p:blipFill>
        <p:spPr>
          <a:xfrm>
            <a:off x="2544480" y="3858840"/>
            <a:ext cx="4115160" cy="872640"/>
          </a:xfrm>
          <a:prstGeom prst="rect">
            <a:avLst/>
          </a:prstGeom>
          <a:ln w="9525">
            <a:noFill/>
          </a:ln>
        </p:spPr>
      </p:pic>
    </p:spTree>
  </p:cSld>
  <p:transition>
    <p:pull dir="rd"/>
  </p:transition>
  <p:timing>
    <p:tnLst>
      <p:par>
        <p:cTn id="126" dur="indefinite" restart="never" nodeType="tmRoot">
          <p:childTnLst>
            <p:seq>
              <p:cTn id="127" dur="indefinite" nodeType="mainSeq">
                <p:childTnLst>
                  <p:par>
                    <p:cTn id="128" fill="hold">
                      <p:stCondLst>
                        <p:cond delay="indefinite"/>
                      </p:stCondLst>
                      <p:childTnLst>
                        <p:par>
                          <p:cTn id="129" fill="hold">
                            <p:stCondLst>
                              <p:cond delay="0"/>
                            </p:stCondLst>
                            <p:childTnLst>
                              <p:par>
                                <p:cTn id="130" nodeType="clickEffect" fill="hold" presetClass="entr" presetID="2" presetSubtype="4">
                                  <p:stCondLst>
                                    <p:cond delay="0"/>
                                  </p:stCondLst>
                                  <p:childTnLst>
                                    <p:set>
                                      <p:cBhvr>
                                        <p:cTn id="131" dur="1" fill="hold">
                                          <p:stCondLst>
                                            <p:cond delay="0"/>
                                          </p:stCondLst>
                                        </p:cTn>
                                        <p:tgtEl>
                                          <p:spTgt spid="105">
                                            <p:txEl>
                                              <p:pRg st="2" end="2"/>
                                            </p:txEl>
                                          </p:spTgt>
                                        </p:tgtEl>
                                        <p:attrNameLst>
                                          <p:attrName>style.visibility</p:attrName>
                                        </p:attrNameLst>
                                      </p:cBhvr>
                                      <p:to>
                                        <p:strVal val="visible"/>
                                      </p:to>
                                    </p:set>
                                    <p:anim calcmode="lin" valueType="num">
                                      <p:cBhvr additive="repl">
                                        <p:cTn id="132" dur="500" fill="hold"/>
                                        <p:tgtEl>
                                          <p:spTgt spid="105">
                                            <p:txEl>
                                              <p:pRg st="2" end="2"/>
                                            </p:txEl>
                                          </p:spTgt>
                                        </p:tgtEl>
                                        <p:attrNameLst>
                                          <p:attrName>ppt_x</p:attrName>
                                        </p:attrNameLst>
                                      </p:cBhvr>
                                      <p:tavLst>
                                        <p:tav tm="0">
                                          <p:val>
                                            <p:strVal val="#ppt_x"/>
                                          </p:val>
                                        </p:tav>
                                        <p:tav tm="100000">
                                          <p:val>
                                            <p:strVal val="#ppt_x"/>
                                          </p:val>
                                        </p:tav>
                                      </p:tavLst>
                                    </p:anim>
                                    <p:anim calcmode="lin" valueType="num">
                                      <p:cBhvr additive="repl">
                                        <p:cTn id="133" dur="500" fill="hold"/>
                                        <p:tgtEl>
                                          <p:spTgt spid="105">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34" fill="hold">
                      <p:stCondLst>
                        <p:cond delay="indefinite"/>
                      </p:stCondLst>
                      <p:childTnLst>
                        <p:par>
                          <p:cTn id="135" fill="hold">
                            <p:stCondLst>
                              <p:cond delay="0"/>
                            </p:stCondLst>
                            <p:childTnLst>
                              <p:par>
                                <p:cTn id="136" nodeType="clickEffect" fill="hold" presetClass="entr" presetID="2" presetSubtype="4">
                                  <p:stCondLst>
                                    <p:cond delay="0"/>
                                  </p:stCondLst>
                                  <p:childTnLst>
                                    <p:set>
                                      <p:cBhvr>
                                        <p:cTn id="137" dur="1" fill="hold">
                                          <p:stCondLst>
                                            <p:cond delay="0"/>
                                          </p:stCondLst>
                                        </p:cTn>
                                        <p:tgtEl>
                                          <p:spTgt spid="105">
                                            <p:txEl>
                                              <p:pRg st="4" end="4"/>
                                            </p:txEl>
                                          </p:spTgt>
                                        </p:tgtEl>
                                        <p:attrNameLst>
                                          <p:attrName>style.visibility</p:attrName>
                                        </p:attrNameLst>
                                      </p:cBhvr>
                                      <p:to>
                                        <p:strVal val="visible"/>
                                      </p:to>
                                    </p:set>
                                    <p:anim calcmode="lin" valueType="num">
                                      <p:cBhvr additive="repl">
                                        <p:cTn id="138" dur="500" fill="hold"/>
                                        <p:tgtEl>
                                          <p:spTgt spid="105">
                                            <p:txEl>
                                              <p:pRg st="4" end="4"/>
                                            </p:txEl>
                                          </p:spTgt>
                                        </p:tgtEl>
                                        <p:attrNameLst>
                                          <p:attrName>ppt_x</p:attrName>
                                        </p:attrNameLst>
                                      </p:cBhvr>
                                      <p:tavLst>
                                        <p:tav tm="0">
                                          <p:val>
                                            <p:strVal val="#ppt_x"/>
                                          </p:val>
                                        </p:tav>
                                        <p:tav tm="100000">
                                          <p:val>
                                            <p:strVal val="#ppt_x"/>
                                          </p:val>
                                        </p:tav>
                                      </p:tavLst>
                                    </p:anim>
                                    <p:anim calcmode="lin" valueType="num">
                                      <p:cBhvr additive="repl">
                                        <p:cTn id="139" dur="500" fill="hold"/>
                                        <p:tgtEl>
                                          <p:spTgt spid="105">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140" fill="hold">
                      <p:stCondLst>
                        <p:cond delay="indefinite"/>
                      </p:stCondLst>
                      <p:childTnLst>
                        <p:par>
                          <p:cTn id="141" fill="hold">
                            <p:stCondLst>
                              <p:cond delay="0"/>
                            </p:stCondLst>
                            <p:childTnLst>
                              <p:par>
                                <p:cTn id="142" nodeType="clickEffect" fill="hold" presetClass="entr" presetID="2" presetSubtype="4">
                                  <p:stCondLst>
                                    <p:cond delay="0"/>
                                  </p:stCondLst>
                                  <p:childTnLst>
                                    <p:set>
                                      <p:cBhvr>
                                        <p:cTn id="143" dur="1" fill="hold">
                                          <p:stCondLst>
                                            <p:cond delay="0"/>
                                          </p:stCondLst>
                                        </p:cTn>
                                        <p:tgtEl>
                                          <p:spTgt spid="105">
                                            <p:txEl>
                                              <p:pRg st="6" end="6"/>
                                            </p:txEl>
                                          </p:spTgt>
                                        </p:tgtEl>
                                        <p:attrNameLst>
                                          <p:attrName>style.visibility</p:attrName>
                                        </p:attrNameLst>
                                      </p:cBhvr>
                                      <p:to>
                                        <p:strVal val="visible"/>
                                      </p:to>
                                    </p:set>
                                    <p:anim calcmode="lin" valueType="num">
                                      <p:cBhvr additive="repl">
                                        <p:cTn id="144" dur="500" fill="hold"/>
                                        <p:tgtEl>
                                          <p:spTgt spid="105">
                                            <p:txEl>
                                              <p:pRg st="6" end="6"/>
                                            </p:txEl>
                                          </p:spTgt>
                                        </p:tgtEl>
                                        <p:attrNameLst>
                                          <p:attrName>ppt_x</p:attrName>
                                        </p:attrNameLst>
                                      </p:cBhvr>
                                      <p:tavLst>
                                        <p:tav tm="0">
                                          <p:val>
                                            <p:strVal val="#ppt_x"/>
                                          </p:val>
                                        </p:tav>
                                        <p:tav tm="100000">
                                          <p:val>
                                            <p:strVal val="#ppt_x"/>
                                          </p:val>
                                        </p:tav>
                                      </p:tavLst>
                                    </p:anim>
                                    <p:anim calcmode="lin" valueType="num">
                                      <p:cBhvr additive="repl">
                                        <p:cTn id="145" dur="500" fill="hold"/>
                                        <p:tgtEl>
                                          <p:spTgt spid="105">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146" fill="hold">
                      <p:stCondLst>
                        <p:cond delay="indefinite"/>
                      </p:stCondLst>
                      <p:childTnLst>
                        <p:par>
                          <p:cTn id="147" fill="hold">
                            <p:stCondLst>
                              <p:cond delay="0"/>
                            </p:stCondLst>
                            <p:childTnLst>
                              <p:par>
                                <p:cTn id="148" nodeType="clickEffect" fill="hold" presetClass="entr" presetID="5" presetSubtype="10">
                                  <p:stCondLst>
                                    <p:cond delay="0"/>
                                  </p:stCondLst>
                                  <p:childTnLst>
                                    <p:set>
                                      <p:cBhvr>
                                        <p:cTn id="149" dur="1" fill="hold">
                                          <p:stCondLst>
                                            <p:cond delay="0"/>
                                          </p:stCondLst>
                                        </p:cTn>
                                        <p:tgtEl>
                                          <p:spTgt spid="106"/>
                                        </p:tgtEl>
                                        <p:attrNameLst>
                                          <p:attrName>style.visibility</p:attrName>
                                        </p:attrNameLst>
                                      </p:cBhvr>
                                      <p:to>
                                        <p:strVal val="visible"/>
                                      </p:to>
                                    </p:set>
                                    <p:animEffect filter="checkerboard(across)" transition="in">
                                      <p:cBhvr additive="repl">
                                        <p:cTn id="150" dur="500"/>
                                        <p:tgtEl>
                                          <p:spTgt spid="106"/>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name="Ροή">
  <a:themeElements>
    <a:clrScheme name="Ροή">
      <a:dk1>
        <a:srgbClr val="000000"/>
      </a:dk1>
      <a:lt1>
        <a:srgbClr val="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6350" cap="flat" cmpd="sng" algn="ctr">
          <a:solidFill>
            <a:schemeClr val="phClr">
              <a:shade val="95000"/>
              <a:satMod val="105000"/>
            </a:schemeClr>
          </a:solidFill>
          <a:prstDash val="solid"/>
          <a:miter/>
        </a:ln>
        <a:ln w="12700" cap="flat" cmpd="sng" algn="ctr">
          <a:solidFill>
            <a:schemeClr val="phClr"/>
          </a:solidFill>
          <a:prstDash val="solid"/>
          <a:miter/>
        </a:ln>
        <a:ln w="19050" cap="flat" cmpd="sng" algn="ctr">
          <a:solidFill>
            <a:schemeClr val="phClr"/>
          </a:solidFill>
          <a:prstDash val="solid"/>
          <a:miter/>
        </a:ln>
      </a:lnStyleLst>
      <a:effectStyleLst>
        <a:effectStyle>
          <a:effectLst/>
        </a:effectStyle>
        <a:effectStyle>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name="Ροή">
  <a:themeElements>
    <a:clrScheme name="Ροή">
      <a:dk1>
        <a:srgbClr val="000000"/>
      </a:dk1>
      <a:lt1>
        <a:srgbClr val="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6350" cap="flat" cmpd="sng" algn="ctr">
          <a:solidFill>
            <a:schemeClr val="phClr">
              <a:shade val="95000"/>
              <a:satMod val="105000"/>
            </a:schemeClr>
          </a:solidFill>
          <a:prstDash val="solid"/>
          <a:miter/>
        </a:ln>
        <a:ln w="12700" cap="flat" cmpd="sng" algn="ctr">
          <a:solidFill>
            <a:schemeClr val="phClr"/>
          </a:solidFill>
          <a:prstDash val="solid"/>
          <a:miter/>
        </a:ln>
        <a:ln w="19050" cap="flat" cmpd="sng" algn="ctr">
          <a:solidFill>
            <a:schemeClr val="phClr"/>
          </a:solidFill>
          <a:prstDash val="solid"/>
          <a:miter/>
        </a:ln>
      </a:lnStyleLst>
      <a:effectStyleLst>
        <a:effectStyle>
          <a:effectLst/>
        </a:effectStyle>
        <a:effectStyle>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app.xml><?xml version="1.0" encoding="utf-8"?>
<Properties xmlns="http://schemas.openxmlformats.org/officeDocument/2006/extended-properties" xmlns:vt="http://schemas.openxmlformats.org/officeDocument/2006/docPropsVTypes">
  <Template>Flow</Template>
  <TotalTime>619</TotalTime>
  <Application>LibreOffice/7.4.7.2$Linux_X86_64 LibreOffice_project/40$Build-2</Application>
  <AppVersion>15.0000</AppVersion>
  <Words>913</Words>
  <Paragraphs>92</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2015-09-27T16:42:25Z</dcterms:created>
  <dc:creator>xps</dc:creator>
  <dc:description/>
  <dc:language>en-US</dc:language>
  <cp:lastModifiedBy>xps</cp:lastModifiedBy>
  <dcterms:modified xsi:type="dcterms:W3CDTF">2016-03-30T19:29:58Z</dcterms:modified>
  <cp:revision>89</cp:revision>
  <dc:subject/>
  <dc:title>Μ.Ε.Κ.  Ι</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PresentationFormat">
    <vt:lpwstr>Προβολή στην οθόνη (16:9)</vt:lpwstr>
  </property>
  <property fmtid="{D5CDD505-2E9C-101B-9397-08002B2CF9AE}" pid="3" name="Slides">
    <vt:r8>14</vt:r8>
  </property>
</Properties>
</file>