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theme/theme1.xml" ContentType="application/vnd.openxmlformats-officedocument.theme+xml"/>
  <Override PartName="/ppt/theme/theme2.xml" ContentType="application/vnd.openxmlformats-officedocument.theme+xml"/>
  <Override PartName="/ppt/_rels/presentation.xml.rels" ContentType="application/vnd.openxmlformats-package.relationships+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_rels/slideLayout22.xml.rels" ContentType="application/vnd.openxmlformats-package.relationships+xml"/>
  <Override PartName="/ppt/slideLayouts/_rels/slideLayout7.xml.rels" ContentType="application/vnd.openxmlformats-package.relationships+xml"/>
  <Override PartName="/ppt/slideLayouts/_rels/slideLayout4.xml.rels" ContentType="application/vnd.openxmlformats-package.relationships+xml"/>
  <Override PartName="/ppt/slideLayouts/_rels/slideLayout17.xml.rels" ContentType="application/vnd.openxmlformats-package.relationships+xml"/>
  <Override PartName="/ppt/slideLayouts/_rels/slideLayout19.xml.rels" ContentType="application/vnd.openxmlformats-package.relationships+xml"/>
  <Override PartName="/ppt/slideLayouts/_rels/slideLayout21.xml.rels" ContentType="application/vnd.openxmlformats-package.relationships+xml"/>
  <Override PartName="/ppt/slideLayouts/_rels/slideLayout6.xml.rels" ContentType="application/vnd.openxmlformats-package.relationships+xml"/>
  <Override PartName="/ppt/slideLayouts/_rels/slideLayout3.xml.rels" ContentType="application/vnd.openxmlformats-package.relationships+xml"/>
  <Override PartName="/ppt/slideLayouts/_rels/slideLayout16.xml.rels" ContentType="application/vnd.openxmlformats-package.relationships+xml"/>
  <Override PartName="/ppt/slideLayouts/_rels/slideLayout18.xml.rels" ContentType="application/vnd.openxmlformats-package.relationships+xml"/>
  <Override PartName="/ppt/slideLayouts/_rels/slideLayout5.xml.rels" ContentType="application/vnd.openxmlformats-package.relationships+xml"/>
  <Override PartName="/ppt/slideLayouts/_rels/slideLayout13.xml.rels" ContentType="application/vnd.openxmlformats-package.relationships+xml"/>
  <Override PartName="/ppt/slideLayouts/_rels/slideLayout12.xml.rels" ContentType="application/vnd.openxmlformats-package.relationships+xml"/>
  <Override PartName="/ppt/slideLayouts/_rels/slideLayout11.xml.rels" ContentType="application/vnd.openxmlformats-package.relationships+xml"/>
  <Override PartName="/ppt/slideLayouts/_rels/slideLayout1.xml.rels" ContentType="application/vnd.openxmlformats-package.relationships+xml"/>
  <Override PartName="/ppt/slideLayouts/_rels/slideLayout14.xml.rels" ContentType="application/vnd.openxmlformats-package.relationships+xml"/>
  <Override PartName="/ppt/slideLayouts/_rels/slideLayout10.xml.rels" ContentType="application/vnd.openxmlformats-package.relationships+xml"/>
  <Override PartName="/ppt/slideLayouts/_rels/slideLayout24.xml.rels" ContentType="application/vnd.openxmlformats-package.relationships+xml"/>
  <Override PartName="/ppt/slideLayouts/_rels/slideLayout9.xml.rels" ContentType="application/vnd.openxmlformats-package.relationships+xml"/>
  <Override PartName="/ppt/slideLayouts/_rels/slideLayout23.xml.rels" ContentType="application/vnd.openxmlformats-package.relationships+xml"/>
  <Override PartName="/ppt/slideLayouts/_rels/slideLayout8.xml.rels" ContentType="application/vnd.openxmlformats-package.relationships+xml"/>
  <Override PartName="/ppt/slideLayouts/_rels/slideLayout15.xml.rels" ContentType="application/vnd.openxmlformats-package.relationships+xml"/>
  <Override PartName="/ppt/slideLayouts/_rels/slideLayout2.xml.rels" ContentType="application/vnd.openxmlformats-package.relationships+xml"/>
  <Override PartName="/ppt/slideLayouts/_rels/slideLayout20.xml.rels" ContentType="application/vnd.openxmlformats-package.relationships+xml"/>
  <Override PartName="/ppt/slideLayouts/slideLayout6.xml" ContentType="application/vnd.openxmlformats-officedocument.presentationml.slideLayout+xml"/>
  <Override PartName="/ppt/slideLayouts/slideLayout24.xml" ContentType="application/vnd.openxmlformats-officedocument.presentationml.slideLayout+xml"/>
  <Override PartName="/ppt/slideLayouts/slideLayout5.xml" ContentType="application/vnd.openxmlformats-officedocument.presentationml.slideLayout+xml"/>
  <Override PartName="/ppt/slideLayouts/slideLayout23.xml" ContentType="application/vnd.openxmlformats-officedocument.presentationml.slideLayout+xml"/>
  <Override PartName="/ppt/slideLayouts/slideLayout16.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xml" ContentType="application/vnd.openxmlformats-officedocument.presentationml.slideLayout+xml"/>
  <Override PartName="/ppt/slideLayouts/slideLayout17.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18.xml" ContentType="application/vnd.openxmlformats-officedocument.presentationml.slideLayout+xml"/>
  <Override PartName="/ppt/slideLayouts/slideLayout3.xml" ContentType="application/vnd.openxmlformats-officedocument.presentationml.slideLayout+xml"/>
  <Override PartName="/ppt/slideLayouts/slideLayout21.xml" ContentType="application/vnd.openxmlformats-officedocument.presentationml.slideLayout+xml"/>
  <Override PartName="/ppt/slideLayouts/slideLayout19.xml" ContentType="application/vnd.openxmlformats-officedocument.presentationml.slideLayout+xml"/>
  <Override PartName="/ppt/slideLayouts/slideLayout4.xml" ContentType="application/vnd.openxmlformats-officedocument.presentationml.slideLayout+xml"/>
  <Override PartName="/ppt/slideLayouts/slideLayout22.xml" ContentType="application/vnd.openxmlformats-officedocument.presentationml.slideLayout+xml"/>
  <Override PartName="/ppt/media/image1.png" ContentType="image/png"/>
  <Override PartName="/ppt/media/image3.jpeg" ContentType="image/jpeg"/>
  <Override PartName="/ppt/media/image2.png" ContentType="image/png"/>
  <Override PartName="/ppt/media/image4.png" ContentType="image/png"/>
  <Override PartName="/ppt/media/image5.png" ContentType="image/png"/>
  <Override PartName="/ppt/media/image6.gif" ContentType="image/gif"/>
  <Override PartName="/ppt/media/image7.png" ContentType="image/png"/>
  <Override PartName="/ppt/media/image8.png" ContentType="image/png"/>
  <Override PartName="/ppt/media/image9.gif" ContentType="image/gif"/>
  <Override PartName="/ppt/presProps.xml" ContentType="application/vnd.openxmlformats-officedocument.presentationml.presProps+xml"/>
  <Override PartName="/ppt/slides/_rels/slide13.xml.rels" ContentType="application/vnd.openxmlformats-package.relationships+xml"/>
  <Override PartName="/ppt/slides/_rels/slide12.xml.rels" ContentType="application/vnd.openxmlformats-package.relationships+xml"/>
  <Override PartName="/ppt/slides/_rels/slide11.xml.rels" ContentType="application/vnd.openxmlformats-package.relationships+xml"/>
  <Override PartName="/ppt/slides/_rels/slide9.xml.rels" ContentType="application/vnd.openxmlformats-package.relationships+xml"/>
  <Override PartName="/ppt/slides/_rels/slide10.xml.rels" ContentType="application/vnd.openxmlformats-package.relationships+xml"/>
  <Override PartName="/ppt/slides/_rels/slide8.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3.xml.rels" ContentType="application/vnd.openxmlformats-package.relationships+xml"/>
  <Override PartName="/ppt/slides/_rels/slide5.xml.rels" ContentType="application/vnd.openxmlformats-package.relationships+xml"/>
  <Override PartName="/ppt/slides/_rels/slide2.xml.rels" ContentType="application/vnd.openxmlformats-package.relationships+xml"/>
  <Override PartName="/ppt/slides/_rels/slide4.xml.rels" ContentType="application/vnd.openxmlformats-package.relationships+xml"/>
  <Override PartName="/ppt/slides/_rels/slide1.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Lst>
  <p:sldSz cx="9144000" cy="5143500"/>
  <p:notesSz cx="7559675" cy="10691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19053F14-DD34-405A-8E0A-5FAB82831BF6}" type="slidenum">
              <a:t>&lt;#&gt;</a:t>
            </a:fld>
          </a:p>
        </p:txBody>
      </p:sp>
      <p:sp>
        <p:nvSpPr>
          <p:cNvPr id="4" name="PlaceHolder 3"/>
          <p:cNvSpPr>
            <a:spLocks noGrp="1"/>
          </p:cNvSpPr>
          <p:nvPr>
            <p:ph type="dt" idx="1"/>
          </p:nvPr>
        </p:nvSpPr>
        <p:spPr/>
        <p:txBody>
          <a:bodyPr/>
          <a:p>
            <a:r>
              <a:rPr lang="en-US"/>
              <a:t/>
            </a: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8"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29" name="PlaceHolder 2"/>
          <p:cNvSpPr>
            <a:spLocks noGrp="1"/>
          </p:cNvSpPr>
          <p:nvPr>
            <p:ph/>
          </p:nvPr>
        </p:nvSpPr>
        <p:spPr>
          <a:xfrm>
            <a:off x="457200" y="555480"/>
            <a:ext cx="822924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30" name="PlaceHolder 3"/>
          <p:cNvSpPr>
            <a:spLocks noGrp="1"/>
          </p:cNvSpPr>
          <p:nvPr>
            <p:ph/>
          </p:nvPr>
        </p:nvSpPr>
        <p:spPr>
          <a:xfrm>
            <a:off x="457200" y="2742840"/>
            <a:ext cx="822924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9FAE0E4C-D68A-4E55-99EF-A8478B56A0FA}" type="slidenum">
              <a:t>&lt;#&gt;</a:t>
            </a:fld>
          </a:p>
        </p:txBody>
      </p:sp>
      <p:sp>
        <p:nvSpPr>
          <p:cNvPr id="7" name="PlaceHolder 6"/>
          <p:cNvSpPr>
            <a:spLocks noGrp="1"/>
          </p:cNvSpPr>
          <p:nvPr>
            <p:ph type="dt" idx="1"/>
          </p:nvPr>
        </p:nvSpPr>
        <p:spPr/>
        <p:txBody>
          <a:bodyPr/>
          <a:p>
            <a:r>
              <a:rPr lang="en-US"/>
              <a:t/>
            </a: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32" name="PlaceHolder 2"/>
          <p:cNvSpPr>
            <a:spLocks noGrp="1"/>
          </p:cNvSpPr>
          <p:nvPr>
            <p:ph/>
          </p:nvPr>
        </p:nvSpPr>
        <p:spPr>
          <a:xfrm>
            <a:off x="457200" y="55548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33" name="PlaceHolder 3"/>
          <p:cNvSpPr>
            <a:spLocks noGrp="1"/>
          </p:cNvSpPr>
          <p:nvPr>
            <p:ph/>
          </p:nvPr>
        </p:nvSpPr>
        <p:spPr>
          <a:xfrm>
            <a:off x="4674240" y="55548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34" name="PlaceHolder 4"/>
          <p:cNvSpPr>
            <a:spLocks noGrp="1"/>
          </p:cNvSpPr>
          <p:nvPr>
            <p:ph/>
          </p:nvPr>
        </p:nvSpPr>
        <p:spPr>
          <a:xfrm>
            <a:off x="457200" y="274284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35" name="PlaceHolder 5"/>
          <p:cNvSpPr>
            <a:spLocks noGrp="1"/>
          </p:cNvSpPr>
          <p:nvPr>
            <p:ph/>
          </p:nvPr>
        </p:nvSpPr>
        <p:spPr>
          <a:xfrm>
            <a:off x="4674240" y="274284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7" name="PlaceHolder 6"/>
          <p:cNvSpPr>
            <a:spLocks noGrp="1"/>
          </p:cNvSpPr>
          <p:nvPr>
            <p:ph type="ftr" idx="2"/>
          </p:nvPr>
        </p:nvSpPr>
        <p:spPr/>
        <p:txBody>
          <a:bodyPr/>
          <a:p>
            <a:r>
              <a:t>Footer</a:t>
            </a:r>
          </a:p>
        </p:txBody>
      </p:sp>
      <p:sp>
        <p:nvSpPr>
          <p:cNvPr id="8" name="PlaceHolder 7"/>
          <p:cNvSpPr>
            <a:spLocks noGrp="1"/>
          </p:cNvSpPr>
          <p:nvPr>
            <p:ph type="sldNum" idx="3"/>
          </p:nvPr>
        </p:nvSpPr>
        <p:spPr/>
        <p:txBody>
          <a:bodyPr/>
          <a:p>
            <a:fld id="{D8920034-2544-4B60-BF7D-387ABC1311F0}" type="slidenum">
              <a:t>&lt;#&gt;</a:t>
            </a:fld>
          </a:p>
        </p:txBody>
      </p:sp>
      <p:sp>
        <p:nvSpPr>
          <p:cNvPr id="9" name="PlaceHolder 8"/>
          <p:cNvSpPr>
            <a:spLocks noGrp="1"/>
          </p:cNvSpPr>
          <p:nvPr>
            <p:ph type="dt" idx="1"/>
          </p:nvPr>
        </p:nvSpPr>
        <p:spPr/>
        <p:txBody>
          <a:bodyPr/>
          <a:p>
            <a:r>
              <a:rPr lang="en-US"/>
              <a:t/>
            </a: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6"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37" name="PlaceHolder 2"/>
          <p:cNvSpPr>
            <a:spLocks noGrp="1"/>
          </p:cNvSpPr>
          <p:nvPr>
            <p:ph/>
          </p:nvPr>
        </p:nvSpPr>
        <p:spPr>
          <a:xfrm>
            <a:off x="457200" y="555480"/>
            <a:ext cx="26496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38" name="PlaceHolder 3"/>
          <p:cNvSpPr>
            <a:spLocks noGrp="1"/>
          </p:cNvSpPr>
          <p:nvPr>
            <p:ph/>
          </p:nvPr>
        </p:nvSpPr>
        <p:spPr>
          <a:xfrm>
            <a:off x="3239640" y="555480"/>
            <a:ext cx="26496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39" name="PlaceHolder 4"/>
          <p:cNvSpPr>
            <a:spLocks noGrp="1"/>
          </p:cNvSpPr>
          <p:nvPr>
            <p:ph/>
          </p:nvPr>
        </p:nvSpPr>
        <p:spPr>
          <a:xfrm>
            <a:off x="6022080" y="555480"/>
            <a:ext cx="26496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40" name="PlaceHolder 5"/>
          <p:cNvSpPr>
            <a:spLocks noGrp="1"/>
          </p:cNvSpPr>
          <p:nvPr>
            <p:ph/>
          </p:nvPr>
        </p:nvSpPr>
        <p:spPr>
          <a:xfrm>
            <a:off x="457200" y="2742840"/>
            <a:ext cx="26496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41" name="PlaceHolder 6"/>
          <p:cNvSpPr>
            <a:spLocks noGrp="1"/>
          </p:cNvSpPr>
          <p:nvPr>
            <p:ph/>
          </p:nvPr>
        </p:nvSpPr>
        <p:spPr>
          <a:xfrm>
            <a:off x="3239640" y="2742840"/>
            <a:ext cx="26496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42" name="PlaceHolder 7"/>
          <p:cNvSpPr>
            <a:spLocks noGrp="1"/>
          </p:cNvSpPr>
          <p:nvPr>
            <p:ph/>
          </p:nvPr>
        </p:nvSpPr>
        <p:spPr>
          <a:xfrm>
            <a:off x="6022080" y="2742840"/>
            <a:ext cx="26496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9" name="PlaceHolder 8"/>
          <p:cNvSpPr>
            <a:spLocks noGrp="1"/>
          </p:cNvSpPr>
          <p:nvPr>
            <p:ph type="ftr" idx="2"/>
          </p:nvPr>
        </p:nvSpPr>
        <p:spPr/>
        <p:txBody>
          <a:bodyPr/>
          <a:p>
            <a:r>
              <a:t>Footer</a:t>
            </a:r>
          </a:p>
        </p:txBody>
      </p:sp>
      <p:sp>
        <p:nvSpPr>
          <p:cNvPr id="10" name="PlaceHolder 9"/>
          <p:cNvSpPr>
            <a:spLocks noGrp="1"/>
          </p:cNvSpPr>
          <p:nvPr>
            <p:ph type="sldNum" idx="3"/>
          </p:nvPr>
        </p:nvSpPr>
        <p:spPr/>
        <p:txBody>
          <a:bodyPr/>
          <a:p>
            <a:fld id="{1C76E274-0ADA-4B5C-B89F-FAAF3015A17B}" type="slidenum">
              <a:t>&lt;#&gt;</a:t>
            </a:fld>
          </a:p>
        </p:txBody>
      </p:sp>
      <p:sp>
        <p:nvSpPr>
          <p:cNvPr id="11" name="PlaceHolder 10"/>
          <p:cNvSpPr>
            <a:spLocks noGrp="1"/>
          </p:cNvSpPr>
          <p:nvPr>
            <p:ph type="dt" idx="1"/>
          </p:nvPr>
        </p:nvSpPr>
        <p:spPr/>
        <p:txBody>
          <a:bodyPr/>
          <a:p>
            <a:r>
              <a:rPr lang="en-US"/>
              <a:t/>
            </a: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48"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49" name="PlaceHolder 2"/>
          <p:cNvSpPr>
            <a:spLocks noGrp="1"/>
          </p:cNvSpPr>
          <p:nvPr>
            <p:ph type="subTitle"/>
          </p:nvPr>
        </p:nvSpPr>
        <p:spPr>
          <a:xfrm>
            <a:off x="457200" y="555480"/>
            <a:ext cx="8229240" cy="4187520"/>
          </a:xfrm>
          <a:prstGeom prst="rect">
            <a:avLst/>
          </a:prstGeom>
          <a:noFill/>
          <a:ln w="0">
            <a:noFill/>
          </a:ln>
        </p:spPr>
        <p:txBody>
          <a:bodyPr lIns="0" rIns="0" tIns="0" bIns="0" anchor="ctr">
            <a:noAutofit/>
          </a:bodyPr>
          <a:p>
            <a:pPr indent="0" algn="ctr">
              <a:buNone/>
            </a:pPr>
            <a:endParaRPr b="0" lang="en-US" sz="3200" spc="-1" strike="noStrike">
              <a:solidFill>
                <a:srgbClr val="000000"/>
              </a:solidFill>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51" name="PlaceHolder 2"/>
          <p:cNvSpPr>
            <a:spLocks noGrp="1"/>
          </p:cNvSpPr>
          <p:nvPr>
            <p:ph/>
          </p:nvPr>
        </p:nvSpPr>
        <p:spPr>
          <a:xfrm>
            <a:off x="457200" y="555480"/>
            <a:ext cx="8229240" cy="418752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52"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53" name="PlaceHolder 2"/>
          <p:cNvSpPr>
            <a:spLocks noGrp="1"/>
          </p:cNvSpPr>
          <p:nvPr>
            <p:ph/>
          </p:nvPr>
        </p:nvSpPr>
        <p:spPr>
          <a:xfrm>
            <a:off x="457200" y="555480"/>
            <a:ext cx="4015800" cy="418752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54" name="PlaceHolder 3"/>
          <p:cNvSpPr>
            <a:spLocks noGrp="1"/>
          </p:cNvSpPr>
          <p:nvPr>
            <p:ph/>
          </p:nvPr>
        </p:nvSpPr>
        <p:spPr>
          <a:xfrm>
            <a:off x="4674240" y="555480"/>
            <a:ext cx="4015800" cy="418752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55"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56" name="PlaceHolder 1"/>
          <p:cNvSpPr>
            <a:spLocks noGrp="1"/>
          </p:cNvSpPr>
          <p:nvPr>
            <p:ph type="subTitle"/>
          </p:nvPr>
        </p:nvSpPr>
        <p:spPr>
          <a:xfrm>
            <a:off x="457200" y="-20520"/>
            <a:ext cx="8229240" cy="1668240"/>
          </a:xfrm>
          <a:prstGeom prst="rect">
            <a:avLst/>
          </a:prstGeom>
          <a:noFill/>
          <a:ln w="0">
            <a:noFill/>
          </a:ln>
        </p:spPr>
        <p:txBody>
          <a:bodyPr lIns="0" rIns="0" tIns="0" bIns="0" anchor="ctr">
            <a:noAutofit/>
          </a:bodyPr>
          <a:p>
            <a:pPr algn="ctr"/>
            <a:endParaRPr b="0" lang="en-US" sz="3200" spc="-1" strike="noStrike">
              <a:solidFill>
                <a:srgbClr val="000000"/>
              </a:solidFill>
              <a:latin typeface="Arial"/>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57"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58" name="PlaceHolder 2"/>
          <p:cNvSpPr>
            <a:spLocks noGrp="1"/>
          </p:cNvSpPr>
          <p:nvPr>
            <p:ph/>
          </p:nvPr>
        </p:nvSpPr>
        <p:spPr>
          <a:xfrm>
            <a:off x="457200" y="55548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59" name="PlaceHolder 3"/>
          <p:cNvSpPr>
            <a:spLocks noGrp="1"/>
          </p:cNvSpPr>
          <p:nvPr>
            <p:ph/>
          </p:nvPr>
        </p:nvSpPr>
        <p:spPr>
          <a:xfrm>
            <a:off x="4674240" y="555480"/>
            <a:ext cx="4015800" cy="418752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60" name="PlaceHolder 4"/>
          <p:cNvSpPr>
            <a:spLocks noGrp="1"/>
          </p:cNvSpPr>
          <p:nvPr>
            <p:ph/>
          </p:nvPr>
        </p:nvSpPr>
        <p:spPr>
          <a:xfrm>
            <a:off x="457200" y="274284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7"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8" name="PlaceHolder 2"/>
          <p:cNvSpPr>
            <a:spLocks noGrp="1"/>
          </p:cNvSpPr>
          <p:nvPr>
            <p:ph type="subTitle"/>
          </p:nvPr>
        </p:nvSpPr>
        <p:spPr>
          <a:xfrm>
            <a:off x="457200" y="555480"/>
            <a:ext cx="8229240" cy="4187520"/>
          </a:xfrm>
          <a:prstGeom prst="rect">
            <a:avLst/>
          </a:prstGeom>
          <a:noFill/>
          <a:ln w="0">
            <a:noFill/>
          </a:ln>
        </p:spPr>
        <p:txBody>
          <a:bodyPr lIns="0" rIns="0" tIns="0" bIns="0" anchor="ctr">
            <a:noAutofit/>
          </a:bodyPr>
          <a:p>
            <a:pPr indent="0" algn="ctr">
              <a:buNone/>
            </a:pPr>
            <a:endParaRPr b="0" lang="en-US" sz="3200" spc="-1" strike="noStrike">
              <a:solidFill>
                <a:srgbClr val="000000"/>
              </a:solidFill>
              <a:latin typeface="Arial"/>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28897BCE-BA3B-48FD-BA28-09083305A1F4}"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61"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62" name="PlaceHolder 2"/>
          <p:cNvSpPr>
            <a:spLocks noGrp="1"/>
          </p:cNvSpPr>
          <p:nvPr>
            <p:ph/>
          </p:nvPr>
        </p:nvSpPr>
        <p:spPr>
          <a:xfrm>
            <a:off x="457200" y="555480"/>
            <a:ext cx="4015800" cy="418752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63" name="PlaceHolder 3"/>
          <p:cNvSpPr>
            <a:spLocks noGrp="1"/>
          </p:cNvSpPr>
          <p:nvPr>
            <p:ph/>
          </p:nvPr>
        </p:nvSpPr>
        <p:spPr>
          <a:xfrm>
            <a:off x="4674240" y="55548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64" name="PlaceHolder 4"/>
          <p:cNvSpPr>
            <a:spLocks noGrp="1"/>
          </p:cNvSpPr>
          <p:nvPr>
            <p:ph/>
          </p:nvPr>
        </p:nvSpPr>
        <p:spPr>
          <a:xfrm>
            <a:off x="4674240" y="274284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65"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66" name="PlaceHolder 2"/>
          <p:cNvSpPr>
            <a:spLocks noGrp="1"/>
          </p:cNvSpPr>
          <p:nvPr>
            <p:ph/>
          </p:nvPr>
        </p:nvSpPr>
        <p:spPr>
          <a:xfrm>
            <a:off x="457200" y="55548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67" name="PlaceHolder 3"/>
          <p:cNvSpPr>
            <a:spLocks noGrp="1"/>
          </p:cNvSpPr>
          <p:nvPr>
            <p:ph/>
          </p:nvPr>
        </p:nvSpPr>
        <p:spPr>
          <a:xfrm>
            <a:off x="4674240" y="55548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68" name="PlaceHolder 4"/>
          <p:cNvSpPr>
            <a:spLocks noGrp="1"/>
          </p:cNvSpPr>
          <p:nvPr>
            <p:ph/>
          </p:nvPr>
        </p:nvSpPr>
        <p:spPr>
          <a:xfrm>
            <a:off x="457200" y="2742840"/>
            <a:ext cx="822924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69"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70" name="PlaceHolder 2"/>
          <p:cNvSpPr>
            <a:spLocks noGrp="1"/>
          </p:cNvSpPr>
          <p:nvPr>
            <p:ph/>
          </p:nvPr>
        </p:nvSpPr>
        <p:spPr>
          <a:xfrm>
            <a:off x="457200" y="555480"/>
            <a:ext cx="822924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71" name="PlaceHolder 3"/>
          <p:cNvSpPr>
            <a:spLocks noGrp="1"/>
          </p:cNvSpPr>
          <p:nvPr>
            <p:ph/>
          </p:nvPr>
        </p:nvSpPr>
        <p:spPr>
          <a:xfrm>
            <a:off x="457200" y="2742840"/>
            <a:ext cx="822924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72"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73" name="PlaceHolder 2"/>
          <p:cNvSpPr>
            <a:spLocks noGrp="1"/>
          </p:cNvSpPr>
          <p:nvPr>
            <p:ph/>
          </p:nvPr>
        </p:nvSpPr>
        <p:spPr>
          <a:xfrm>
            <a:off x="457200" y="55548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74" name="PlaceHolder 3"/>
          <p:cNvSpPr>
            <a:spLocks noGrp="1"/>
          </p:cNvSpPr>
          <p:nvPr>
            <p:ph/>
          </p:nvPr>
        </p:nvSpPr>
        <p:spPr>
          <a:xfrm>
            <a:off x="4674240" y="55548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75" name="PlaceHolder 4"/>
          <p:cNvSpPr>
            <a:spLocks noGrp="1"/>
          </p:cNvSpPr>
          <p:nvPr>
            <p:ph/>
          </p:nvPr>
        </p:nvSpPr>
        <p:spPr>
          <a:xfrm>
            <a:off x="457200" y="274284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76" name="PlaceHolder 5"/>
          <p:cNvSpPr>
            <a:spLocks noGrp="1"/>
          </p:cNvSpPr>
          <p:nvPr>
            <p:ph/>
          </p:nvPr>
        </p:nvSpPr>
        <p:spPr>
          <a:xfrm>
            <a:off x="4674240" y="274284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77"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78" name="PlaceHolder 2"/>
          <p:cNvSpPr>
            <a:spLocks noGrp="1"/>
          </p:cNvSpPr>
          <p:nvPr>
            <p:ph/>
          </p:nvPr>
        </p:nvSpPr>
        <p:spPr>
          <a:xfrm>
            <a:off x="457200" y="555480"/>
            <a:ext cx="26496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79" name="PlaceHolder 3"/>
          <p:cNvSpPr>
            <a:spLocks noGrp="1"/>
          </p:cNvSpPr>
          <p:nvPr>
            <p:ph/>
          </p:nvPr>
        </p:nvSpPr>
        <p:spPr>
          <a:xfrm>
            <a:off x="3239640" y="555480"/>
            <a:ext cx="26496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80" name="PlaceHolder 4"/>
          <p:cNvSpPr>
            <a:spLocks noGrp="1"/>
          </p:cNvSpPr>
          <p:nvPr>
            <p:ph/>
          </p:nvPr>
        </p:nvSpPr>
        <p:spPr>
          <a:xfrm>
            <a:off x="6022080" y="555480"/>
            <a:ext cx="26496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81" name="PlaceHolder 5"/>
          <p:cNvSpPr>
            <a:spLocks noGrp="1"/>
          </p:cNvSpPr>
          <p:nvPr>
            <p:ph/>
          </p:nvPr>
        </p:nvSpPr>
        <p:spPr>
          <a:xfrm>
            <a:off x="457200" y="2742840"/>
            <a:ext cx="26496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82" name="PlaceHolder 6"/>
          <p:cNvSpPr>
            <a:spLocks noGrp="1"/>
          </p:cNvSpPr>
          <p:nvPr>
            <p:ph/>
          </p:nvPr>
        </p:nvSpPr>
        <p:spPr>
          <a:xfrm>
            <a:off x="3239640" y="2742840"/>
            <a:ext cx="26496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83" name="PlaceHolder 7"/>
          <p:cNvSpPr>
            <a:spLocks noGrp="1"/>
          </p:cNvSpPr>
          <p:nvPr>
            <p:ph/>
          </p:nvPr>
        </p:nvSpPr>
        <p:spPr>
          <a:xfrm>
            <a:off x="6022080" y="2742840"/>
            <a:ext cx="26496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10" name="PlaceHolder 2"/>
          <p:cNvSpPr>
            <a:spLocks noGrp="1"/>
          </p:cNvSpPr>
          <p:nvPr>
            <p:ph/>
          </p:nvPr>
        </p:nvSpPr>
        <p:spPr>
          <a:xfrm>
            <a:off x="457200" y="555480"/>
            <a:ext cx="8229240" cy="418752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8C633C6E-3F34-4DF7-8966-A916E17BB130}"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12" name="PlaceHolder 2"/>
          <p:cNvSpPr>
            <a:spLocks noGrp="1"/>
          </p:cNvSpPr>
          <p:nvPr>
            <p:ph/>
          </p:nvPr>
        </p:nvSpPr>
        <p:spPr>
          <a:xfrm>
            <a:off x="457200" y="555480"/>
            <a:ext cx="4015800" cy="418752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13" name="PlaceHolder 3"/>
          <p:cNvSpPr>
            <a:spLocks noGrp="1"/>
          </p:cNvSpPr>
          <p:nvPr>
            <p:ph/>
          </p:nvPr>
        </p:nvSpPr>
        <p:spPr>
          <a:xfrm>
            <a:off x="4674240" y="555480"/>
            <a:ext cx="4015800" cy="418752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B3B13C82-A1FF-483B-90B4-062457682894}" type="slidenum">
              <a:t>&lt;#&gt;</a:t>
            </a:fld>
          </a:p>
        </p:txBody>
      </p:sp>
      <p:sp>
        <p:nvSpPr>
          <p:cNvPr id="7" name="PlaceHolder 6"/>
          <p:cNvSpPr>
            <a:spLocks noGrp="1"/>
          </p:cNvSpPr>
          <p:nvPr>
            <p:ph type="dt" idx="1"/>
          </p:nvPr>
        </p:nvSpPr>
        <p:spPr/>
        <p:txBody>
          <a:bodyPr/>
          <a:p>
            <a:r>
              <a:rPr lang="en-US"/>
              <a:t/>
            </a: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4"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4D841A07-5373-4ED9-AEFD-0A88D39E6B93}" type="slidenum">
              <a:t>&lt;#&gt;</a:t>
            </a:fld>
          </a:p>
        </p:txBody>
      </p:sp>
      <p:sp>
        <p:nvSpPr>
          <p:cNvPr id="5" name="PlaceHolder 4"/>
          <p:cNvSpPr>
            <a:spLocks noGrp="1"/>
          </p:cNvSpPr>
          <p:nvPr>
            <p:ph type="dt" idx="1"/>
          </p:nvPr>
        </p:nvSpPr>
        <p:spPr/>
        <p:txBody>
          <a:bodyPr/>
          <a:p>
            <a:r>
              <a:rPr lang="en-US"/>
              <a:t/>
            </a: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5" name="PlaceHolder 1"/>
          <p:cNvSpPr>
            <a:spLocks noGrp="1"/>
          </p:cNvSpPr>
          <p:nvPr>
            <p:ph type="subTitle"/>
          </p:nvPr>
        </p:nvSpPr>
        <p:spPr>
          <a:xfrm>
            <a:off x="457200" y="-20520"/>
            <a:ext cx="8229240" cy="1668240"/>
          </a:xfrm>
          <a:prstGeom prst="rect">
            <a:avLst/>
          </a:prstGeom>
          <a:noFill/>
          <a:ln w="0">
            <a:noFill/>
          </a:ln>
        </p:spPr>
        <p:txBody>
          <a:bodyPr lIns="0" rIns="0" tIns="0" bIns="0" anchor="ctr">
            <a:noAutofit/>
          </a:bodyPr>
          <a:p>
            <a:pPr algn="ctr"/>
            <a:endParaRPr b="0" lang="en-US" sz="3200" spc="-1" strike="noStrike">
              <a:solidFill>
                <a:srgbClr val="000000"/>
              </a:solidFill>
              <a:latin typeface="Arial"/>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D675920D-853F-4C81-AC95-654B399624E5}" type="slidenum">
              <a:t>&lt;#&gt;</a:t>
            </a:fld>
          </a:p>
        </p:txBody>
      </p:sp>
      <p:sp>
        <p:nvSpPr>
          <p:cNvPr id="5" name="PlaceHolder 4"/>
          <p:cNvSpPr>
            <a:spLocks noGrp="1"/>
          </p:cNvSpPr>
          <p:nvPr>
            <p:ph type="dt" idx="1"/>
          </p:nvPr>
        </p:nvSpPr>
        <p:spPr/>
        <p:txBody>
          <a:bodyPr/>
          <a:p>
            <a:r>
              <a:rPr lang="en-US"/>
              <a:t/>
            </a: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6"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17" name="PlaceHolder 2"/>
          <p:cNvSpPr>
            <a:spLocks noGrp="1"/>
          </p:cNvSpPr>
          <p:nvPr>
            <p:ph/>
          </p:nvPr>
        </p:nvSpPr>
        <p:spPr>
          <a:xfrm>
            <a:off x="457200" y="55548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18" name="PlaceHolder 3"/>
          <p:cNvSpPr>
            <a:spLocks noGrp="1"/>
          </p:cNvSpPr>
          <p:nvPr>
            <p:ph/>
          </p:nvPr>
        </p:nvSpPr>
        <p:spPr>
          <a:xfrm>
            <a:off x="4674240" y="555480"/>
            <a:ext cx="4015800" cy="418752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19" name="PlaceHolder 4"/>
          <p:cNvSpPr>
            <a:spLocks noGrp="1"/>
          </p:cNvSpPr>
          <p:nvPr>
            <p:ph/>
          </p:nvPr>
        </p:nvSpPr>
        <p:spPr>
          <a:xfrm>
            <a:off x="457200" y="274284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6" name="PlaceHolder 5"/>
          <p:cNvSpPr>
            <a:spLocks noGrp="1"/>
          </p:cNvSpPr>
          <p:nvPr>
            <p:ph type="ftr" idx="2"/>
          </p:nvPr>
        </p:nvSpPr>
        <p:spPr/>
        <p:txBody>
          <a:bodyPr/>
          <a:p>
            <a:r>
              <a:t>Footer</a:t>
            </a:r>
          </a:p>
        </p:txBody>
      </p:sp>
      <p:sp>
        <p:nvSpPr>
          <p:cNvPr id="7" name="PlaceHolder 6"/>
          <p:cNvSpPr>
            <a:spLocks noGrp="1"/>
          </p:cNvSpPr>
          <p:nvPr>
            <p:ph type="sldNum" idx="3"/>
          </p:nvPr>
        </p:nvSpPr>
        <p:spPr/>
        <p:txBody>
          <a:bodyPr/>
          <a:p>
            <a:fld id="{37642C9A-AB58-4E95-B6DF-5C4830AC5B8C}" type="slidenum">
              <a:t>&lt;#&gt;</a:t>
            </a:fld>
          </a:p>
        </p:txBody>
      </p:sp>
      <p:sp>
        <p:nvSpPr>
          <p:cNvPr id="8" name="PlaceHolder 7"/>
          <p:cNvSpPr>
            <a:spLocks noGrp="1"/>
          </p:cNvSpPr>
          <p:nvPr>
            <p:ph type="dt" idx="1"/>
          </p:nvPr>
        </p:nvSpPr>
        <p:spPr/>
        <p:txBody>
          <a:bodyPr/>
          <a:p>
            <a:r>
              <a:rPr lang="en-US"/>
              <a:t/>
            </a: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20"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21" name="PlaceHolder 2"/>
          <p:cNvSpPr>
            <a:spLocks noGrp="1"/>
          </p:cNvSpPr>
          <p:nvPr>
            <p:ph/>
          </p:nvPr>
        </p:nvSpPr>
        <p:spPr>
          <a:xfrm>
            <a:off x="457200" y="555480"/>
            <a:ext cx="4015800" cy="418752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22" name="PlaceHolder 3"/>
          <p:cNvSpPr>
            <a:spLocks noGrp="1"/>
          </p:cNvSpPr>
          <p:nvPr>
            <p:ph/>
          </p:nvPr>
        </p:nvSpPr>
        <p:spPr>
          <a:xfrm>
            <a:off x="4674240" y="55548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23" name="PlaceHolder 4"/>
          <p:cNvSpPr>
            <a:spLocks noGrp="1"/>
          </p:cNvSpPr>
          <p:nvPr>
            <p:ph/>
          </p:nvPr>
        </p:nvSpPr>
        <p:spPr>
          <a:xfrm>
            <a:off x="4674240" y="274284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6" name="PlaceHolder 5"/>
          <p:cNvSpPr>
            <a:spLocks noGrp="1"/>
          </p:cNvSpPr>
          <p:nvPr>
            <p:ph type="ftr" idx="2"/>
          </p:nvPr>
        </p:nvSpPr>
        <p:spPr/>
        <p:txBody>
          <a:bodyPr/>
          <a:p>
            <a:r>
              <a:t>Footer</a:t>
            </a:r>
          </a:p>
        </p:txBody>
      </p:sp>
      <p:sp>
        <p:nvSpPr>
          <p:cNvPr id="7" name="PlaceHolder 6"/>
          <p:cNvSpPr>
            <a:spLocks noGrp="1"/>
          </p:cNvSpPr>
          <p:nvPr>
            <p:ph type="sldNum" idx="3"/>
          </p:nvPr>
        </p:nvSpPr>
        <p:spPr/>
        <p:txBody>
          <a:bodyPr/>
          <a:p>
            <a:fld id="{DD6770D0-6EBF-4288-8A02-06240B32D765}" type="slidenum">
              <a:t>&lt;#&gt;</a:t>
            </a:fld>
          </a:p>
        </p:txBody>
      </p:sp>
      <p:sp>
        <p:nvSpPr>
          <p:cNvPr id="8" name="PlaceHolder 7"/>
          <p:cNvSpPr>
            <a:spLocks noGrp="1"/>
          </p:cNvSpPr>
          <p:nvPr>
            <p:ph type="dt" idx="1"/>
          </p:nvPr>
        </p:nvSpPr>
        <p:spPr/>
        <p:txBody>
          <a:bodyPr/>
          <a:p>
            <a:r>
              <a:rPr lang="en-US"/>
              <a:t/>
            </a: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4"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25" name="PlaceHolder 2"/>
          <p:cNvSpPr>
            <a:spLocks noGrp="1"/>
          </p:cNvSpPr>
          <p:nvPr>
            <p:ph/>
          </p:nvPr>
        </p:nvSpPr>
        <p:spPr>
          <a:xfrm>
            <a:off x="457200" y="55548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26" name="PlaceHolder 3"/>
          <p:cNvSpPr>
            <a:spLocks noGrp="1"/>
          </p:cNvSpPr>
          <p:nvPr>
            <p:ph/>
          </p:nvPr>
        </p:nvSpPr>
        <p:spPr>
          <a:xfrm>
            <a:off x="4674240" y="55548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27" name="PlaceHolder 4"/>
          <p:cNvSpPr>
            <a:spLocks noGrp="1"/>
          </p:cNvSpPr>
          <p:nvPr>
            <p:ph/>
          </p:nvPr>
        </p:nvSpPr>
        <p:spPr>
          <a:xfrm>
            <a:off x="457200" y="2742840"/>
            <a:ext cx="822924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6" name="PlaceHolder 5"/>
          <p:cNvSpPr>
            <a:spLocks noGrp="1"/>
          </p:cNvSpPr>
          <p:nvPr>
            <p:ph type="ftr" idx="2"/>
          </p:nvPr>
        </p:nvSpPr>
        <p:spPr/>
        <p:txBody>
          <a:bodyPr/>
          <a:p>
            <a:r>
              <a:t>Footer</a:t>
            </a:r>
          </a:p>
        </p:txBody>
      </p:sp>
      <p:sp>
        <p:nvSpPr>
          <p:cNvPr id="7" name="PlaceHolder 6"/>
          <p:cNvSpPr>
            <a:spLocks noGrp="1"/>
          </p:cNvSpPr>
          <p:nvPr>
            <p:ph type="sldNum" idx="3"/>
          </p:nvPr>
        </p:nvSpPr>
        <p:spPr/>
        <p:txBody>
          <a:bodyPr/>
          <a:p>
            <a:fld id="{12FE50B5-6D9E-41FE-899F-B64A8B94BC72}" type="slidenum">
              <a:t>&lt;#&gt;</a:t>
            </a:fld>
          </a:p>
        </p:txBody>
      </p:sp>
      <p:sp>
        <p:nvSpPr>
          <p:cNvPr id="8" name="PlaceHolder 7"/>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13.xml"/><Relationship Id="rId4" Type="http://schemas.openxmlformats.org/officeDocument/2006/relationships/slideLayout" Target="../slideLayouts/slideLayout14.xml"/><Relationship Id="rId5" Type="http://schemas.openxmlformats.org/officeDocument/2006/relationships/slideLayout" Target="../slideLayouts/slideLayout15.xml"/><Relationship Id="rId6" Type="http://schemas.openxmlformats.org/officeDocument/2006/relationships/slideLayout" Target="../slideLayouts/slideLayout16.xml"/><Relationship Id="rId7" Type="http://schemas.openxmlformats.org/officeDocument/2006/relationships/slideLayout" Target="../slideLayouts/slideLayout17.xml"/><Relationship Id="rId8" Type="http://schemas.openxmlformats.org/officeDocument/2006/relationships/slideLayout" Target="../slideLayouts/slideLayout18.xml"/><Relationship Id="rId9" Type="http://schemas.openxmlformats.org/officeDocument/2006/relationships/slideLayout" Target="../slideLayouts/slideLayout19.xml"/><Relationship Id="rId10" Type="http://schemas.openxmlformats.org/officeDocument/2006/relationships/slideLayout" Target="../slideLayouts/slideLayout20.xml"/><Relationship Id="rId11" Type="http://schemas.openxmlformats.org/officeDocument/2006/relationships/slideLayout" Target="../slideLayouts/slideLayout21.xml"/><Relationship Id="rId12" Type="http://schemas.openxmlformats.org/officeDocument/2006/relationships/slideLayout" Target="../slideLayouts/slideLayout22.xml"/><Relationship Id="rId13" Type="http://schemas.openxmlformats.org/officeDocument/2006/relationships/slideLayout" Target="../slideLayouts/slideLayout23.xml"/><Relationship Id="rId14" Type="http://schemas.openxmlformats.org/officeDocument/2006/relationships/slideLayout" Target="../slideLayouts/slideLayout2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4aa2d6"/>
            </a:gs>
            <a:gs pos="100000">
              <a:srgbClr val="002b36"/>
            </a:gs>
          </a:gsLst>
          <a:path path="circle">
            <a:fillToRect l="50000" t="55000" r="50000" b="45000"/>
          </a:path>
        </a:gradFill>
      </p:bgPr>
    </p:bg>
    <p:spTree>
      <p:nvGrpSpPr>
        <p:cNvPr id="1" name=""/>
        <p:cNvGrpSpPr/>
        <p:nvPr/>
      </p:nvGrpSpPr>
      <p:grpSpPr>
        <a:xfrm>
          <a:off x="0" y="0"/>
          <a:ext cx="0" cy="0"/>
          <a:chOff x="0" y="0"/>
          <a:chExt cx="0" cy="0"/>
        </a:xfrm>
      </p:grpSpPr>
      <p:sp>
        <p:nvSpPr>
          <p:cNvPr id="0" name="6 - Ελεύθερη σχεδίαση"/>
          <p:cNvSpPr/>
          <p:nvPr/>
        </p:nvSpPr>
        <p:spPr>
          <a:xfrm>
            <a:off x="-9360" y="-5400"/>
            <a:ext cx="9162720" cy="780840"/>
          </a:xfrm>
          <a:custGeom>
            <a:avLst/>
            <a:gdLst/>
            <a:ahLst/>
            <a:rect l="l" t="t" r="r" b="b"/>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rotWithShape="0">
            <a:gsLst>
              <a:gs pos="0">
                <a:srgbClr val="0074a0">
                  <a:alpha val="45098"/>
                </a:srgbClr>
              </a:gs>
              <a:gs pos="100000">
                <a:srgbClr val="00c4cd">
                  <a:alpha val="55294"/>
                </a:srgbClr>
              </a:gs>
            </a:gsLst>
            <a:lin ang="5400000"/>
          </a:gradFill>
          <a:ln w="9525">
            <a:noFill/>
          </a:ln>
        </p:spPr>
        <p:style>
          <a:lnRef idx="0"/>
          <a:fillRef idx="0"/>
          <a:effectRef idx="0"/>
          <a:fontRef idx="minor"/>
        </p:style>
        <p:txBody>
          <a:bodyPr anchor="t">
            <a:noAutofit/>
          </a:bodyPr>
          <a:p>
            <a:pPr>
              <a:lnSpc>
                <a:spcPct val="100000"/>
              </a:lnSpc>
            </a:pPr>
            <a:endParaRPr b="0" lang="en-US" sz="1800" spc="-1" strike="noStrike">
              <a:solidFill>
                <a:srgbClr val="ffffff"/>
              </a:solidFill>
              <a:latin typeface="Constantia"/>
            </a:endParaRPr>
          </a:p>
        </p:txBody>
      </p:sp>
      <p:sp>
        <p:nvSpPr>
          <p:cNvPr id="1" name="7 - Ελεύθερη σχεδίαση"/>
          <p:cNvSpPr/>
          <p:nvPr/>
        </p:nvSpPr>
        <p:spPr>
          <a:xfrm>
            <a:off x="4381560" y="-5400"/>
            <a:ext cx="4762080" cy="478440"/>
          </a:xfrm>
          <a:custGeom>
            <a:avLst/>
            <a:gdLst/>
            <a:ahLst/>
            <a:rect l="l" t="t" r="r" b="b"/>
            <a:pathLst>
              <a:path w="3000" h="595">
                <a:moveTo>
                  <a:pt x="0" y="0"/>
                </a:moveTo>
                <a:cubicBezTo>
                  <a:pt x="174" y="102"/>
                  <a:pt x="1168" y="533"/>
                  <a:pt x="1668" y="564"/>
                </a:cubicBezTo>
                <a:cubicBezTo>
                  <a:pt x="2168" y="595"/>
                  <a:pt x="2778" y="279"/>
                  <a:pt x="3000" y="186"/>
                </a:cubicBezTo>
                <a:lnTo>
                  <a:pt x="3000" y="6"/>
                </a:lnTo>
                <a:lnTo>
                  <a:pt x="0" y="0"/>
                </a:lnTo>
                <a:close/>
              </a:path>
            </a:pathLst>
          </a:custGeom>
          <a:gradFill rotWithShape="0">
            <a:gsLst>
              <a:gs pos="20000">
                <a:srgbClr val="008abf">
                  <a:alpha val="45098"/>
                </a:srgbClr>
              </a:gs>
              <a:gs pos="100000">
                <a:srgbClr val="00a0a8">
                  <a:alpha val="30196"/>
                </a:srgbClr>
              </a:gs>
            </a:gsLst>
            <a:lin ang="16200000"/>
          </a:gradFill>
          <a:ln w="9525">
            <a:noFill/>
          </a:ln>
        </p:spPr>
        <p:style>
          <a:lnRef idx="0"/>
          <a:fillRef idx="0"/>
          <a:effectRef idx="0"/>
          <a:fontRef idx="minor"/>
        </p:style>
        <p:txBody>
          <a:bodyPr anchor="t">
            <a:noAutofit/>
          </a:bodyPr>
          <a:p>
            <a:pPr>
              <a:lnSpc>
                <a:spcPct val="100000"/>
              </a:lnSpc>
            </a:pPr>
            <a:endParaRPr b="0" lang="en-US" sz="1800" spc="-1" strike="noStrike">
              <a:solidFill>
                <a:srgbClr val="ffffff"/>
              </a:solidFill>
              <a:latin typeface="Constantia"/>
            </a:endParaRPr>
          </a:p>
        </p:txBody>
      </p:sp>
      <p:sp>
        <p:nvSpPr>
          <p:cNvPr id="2" name="PlaceHolder 1"/>
          <p:cNvSpPr>
            <a:spLocks noGrp="1"/>
          </p:cNvSpPr>
          <p:nvPr>
            <p:ph type="title"/>
          </p:nvPr>
        </p:nvSpPr>
        <p:spPr>
          <a:xfrm>
            <a:off x="533520" y="1028880"/>
            <a:ext cx="7851240" cy="1371240"/>
          </a:xfrm>
          <a:prstGeom prst="rect">
            <a:avLst/>
          </a:prstGeom>
          <a:noFill/>
          <a:ln w="0">
            <a:noFill/>
          </a:ln>
        </p:spPr>
        <p:txBody>
          <a:bodyPr lIns="90000" rIns="18360" tIns="0" bIns="0" anchor="b">
            <a:normAutofit fontScale="82000"/>
          </a:bodyPr>
          <a:p>
            <a:pPr indent="0" algn="r">
              <a:lnSpc>
                <a:spcPct val="100000"/>
              </a:lnSpc>
              <a:buNone/>
            </a:pPr>
            <a:r>
              <a:rPr b="1" lang="el-GR" sz="5600" spc="-1" strike="noStrike">
                <a:solidFill>
                  <a:srgbClr val="50e0ea"/>
                </a:solidFill>
                <a:latin typeface="Calibri"/>
              </a:rPr>
              <a:t>Kλικ για επεξεργασία του τίτλου</a:t>
            </a:r>
            <a:endParaRPr b="0" lang="el-GR" sz="5600" spc="-1" strike="noStrike">
              <a:solidFill>
                <a:srgbClr val="ffffff"/>
              </a:solidFill>
              <a:latin typeface="Constantia"/>
            </a:endParaRPr>
          </a:p>
        </p:txBody>
      </p:sp>
      <p:sp>
        <p:nvSpPr>
          <p:cNvPr id="3" name="PlaceHolder 2"/>
          <p:cNvSpPr>
            <a:spLocks noGrp="1"/>
          </p:cNvSpPr>
          <p:nvPr>
            <p:ph type="dt" idx="1"/>
          </p:nvPr>
        </p:nvSpPr>
        <p:spPr>
          <a:xfrm>
            <a:off x="457200" y="4767120"/>
            <a:ext cx="2133360" cy="273600"/>
          </a:xfrm>
          <a:prstGeom prst="rect">
            <a:avLst/>
          </a:prstGeom>
          <a:noFill/>
          <a:ln w="0">
            <a:noFill/>
          </a:ln>
        </p:spPr>
        <p:txBody>
          <a:bodyPr lIns="0" rIns="0" tIns="0" bIns="0" anchor="b">
            <a:noAutofit/>
          </a:bodyPr>
          <a:lstStyle>
            <a:lvl1pPr indent="0">
              <a:lnSpc>
                <a:spcPct val="100000"/>
              </a:lnSpc>
              <a:buNone/>
              <a:defRPr b="0" lang="el-GR" sz="1200" spc="-1" strike="noStrike">
                <a:solidFill>
                  <a:srgbClr val="d1eaed"/>
                </a:solidFill>
                <a:latin typeface="Constantia"/>
              </a:defRPr>
            </a:lvl1pPr>
          </a:lstStyle>
          <a:p>
            <a:pPr indent="0">
              <a:lnSpc>
                <a:spcPct val="100000"/>
              </a:lnSpc>
              <a:buNone/>
            </a:pPr>
            <a:r>
              <a:rPr b="0" lang="el-GR" sz="1200" spc="-1" strike="noStrike">
                <a:solidFill>
                  <a:srgbClr val="d1eaed"/>
                </a:solidFill>
                <a:latin typeface="Constantia"/>
              </a:rPr>
              <a:t>&lt;date/time&gt;</a:t>
            </a:r>
            <a:endParaRPr b="0" lang="en-US" sz="1200" spc="-1" strike="noStrike">
              <a:solidFill>
                <a:srgbClr val="000000"/>
              </a:solidFill>
              <a:latin typeface="Times New Roman"/>
            </a:endParaRPr>
          </a:p>
        </p:txBody>
      </p:sp>
      <p:sp>
        <p:nvSpPr>
          <p:cNvPr id="4" name="PlaceHolder 3"/>
          <p:cNvSpPr>
            <a:spLocks noGrp="1"/>
          </p:cNvSpPr>
          <p:nvPr>
            <p:ph type="ftr" idx="2"/>
          </p:nvPr>
        </p:nvSpPr>
        <p:spPr>
          <a:xfrm>
            <a:off x="2666880" y="4767120"/>
            <a:ext cx="3352320" cy="273600"/>
          </a:xfrm>
          <a:prstGeom prst="rect">
            <a:avLst/>
          </a:prstGeom>
          <a:noFill/>
          <a:ln w="0">
            <a:noFill/>
          </a:ln>
        </p:spPr>
        <p:txBody>
          <a:bodyPr lIns="0" rIns="0" tIns="0" bIns="0" anchor="b">
            <a:noAutofit/>
          </a:bodyPr>
          <a:lstStyle>
            <a:lvl1pPr indent="0" algn="ctr">
              <a:buNone/>
              <a:defRPr b="0" lang="en-US" sz="1400" spc="-1" strike="noStrike">
                <a:solidFill>
                  <a:srgbClr val="000000"/>
                </a:solidFill>
                <a:latin typeface="Times New Roman"/>
              </a:defRPr>
            </a:lvl1pPr>
          </a:lstStyle>
          <a:p>
            <a:pPr indent="0" algn="ctr">
              <a:buNone/>
            </a:pPr>
            <a:r>
              <a:rPr b="0" lang="en-US" sz="1400" spc="-1" strike="noStrike">
                <a:solidFill>
                  <a:srgbClr val="000000"/>
                </a:solidFill>
                <a:latin typeface="Times New Roman"/>
              </a:rPr>
              <a:t>&lt;footer&gt;</a:t>
            </a:r>
            <a:endParaRPr b="0" lang="en-US" sz="1400" spc="-1" strike="noStrike">
              <a:solidFill>
                <a:srgbClr val="000000"/>
              </a:solidFill>
              <a:latin typeface="Times New Roman"/>
            </a:endParaRPr>
          </a:p>
        </p:txBody>
      </p:sp>
      <p:sp>
        <p:nvSpPr>
          <p:cNvPr id="5" name="PlaceHolder 4"/>
          <p:cNvSpPr>
            <a:spLocks noGrp="1"/>
          </p:cNvSpPr>
          <p:nvPr>
            <p:ph type="sldNum" idx="3"/>
          </p:nvPr>
        </p:nvSpPr>
        <p:spPr>
          <a:xfrm>
            <a:off x="7924680" y="4767120"/>
            <a:ext cx="761760" cy="273600"/>
          </a:xfrm>
          <a:prstGeom prst="rect">
            <a:avLst/>
          </a:prstGeom>
          <a:noFill/>
          <a:ln w="0">
            <a:noFill/>
          </a:ln>
        </p:spPr>
        <p:txBody>
          <a:bodyPr lIns="0" rIns="0" tIns="0" bIns="0" anchor="b">
            <a:noAutofit/>
          </a:bodyPr>
          <a:lstStyle>
            <a:lvl1pPr indent="0" algn="r">
              <a:lnSpc>
                <a:spcPct val="100000"/>
              </a:lnSpc>
              <a:buNone/>
              <a:defRPr b="0" lang="el-GR" sz="1200" spc="-1" strike="noStrike">
                <a:solidFill>
                  <a:srgbClr val="d1eaed"/>
                </a:solidFill>
                <a:latin typeface="Constantia"/>
              </a:defRPr>
            </a:lvl1pPr>
          </a:lstStyle>
          <a:p>
            <a:pPr indent="0" algn="r">
              <a:lnSpc>
                <a:spcPct val="100000"/>
              </a:lnSpc>
              <a:buNone/>
            </a:pPr>
            <a:fld id="{5721C5BD-D124-4B40-BC13-160E68218ABC}" type="slidenum">
              <a:rPr b="0" lang="el-GR" sz="1200" spc="-1" strike="noStrike">
                <a:solidFill>
                  <a:srgbClr val="d1eaed"/>
                </a:solidFill>
                <a:latin typeface="Constantia"/>
              </a:rPr>
              <a:t>&lt;number&gt;</a:t>
            </a:fld>
            <a:endParaRPr b="0" lang="en-US" sz="1200" spc="-1" strike="noStrike">
              <a:solidFill>
                <a:srgbClr val="000000"/>
              </a:solidFill>
              <a:latin typeface="Times New Roman"/>
            </a:endParaRPr>
          </a:p>
        </p:txBody>
      </p:sp>
      <p:sp>
        <p:nvSpPr>
          <p:cNvPr id="6" name="PlaceHolder 5"/>
          <p:cNvSpPr>
            <a:spLocks noGrp="1"/>
          </p:cNvSpPr>
          <p:nvPr>
            <p:ph type="body"/>
          </p:nvPr>
        </p:nvSpPr>
        <p:spPr>
          <a:xfrm>
            <a:off x="457200" y="1203480"/>
            <a:ext cx="8229240" cy="298296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l-GR" sz="2600" spc="-1" strike="noStrike">
                <a:solidFill>
                  <a:srgbClr val="ffffff"/>
                </a:solidFill>
                <a:latin typeface="Calibri"/>
              </a:rPr>
              <a:t>Click to edit the outline text format</a:t>
            </a:r>
            <a:endParaRPr b="0" lang="el-GR" sz="2600" spc="-1" strike="noStrike">
              <a:solidFill>
                <a:srgbClr val="ffffff"/>
              </a:solidFill>
              <a:latin typeface="Calibri"/>
            </a:endParaRPr>
          </a:p>
          <a:p>
            <a:pPr lvl="1" marL="864000" indent="-324000">
              <a:spcBef>
                <a:spcPts val="1134"/>
              </a:spcBef>
              <a:buClr>
                <a:srgbClr val="000000"/>
              </a:buClr>
              <a:buSzPct val="75000"/>
              <a:buFont typeface="Symbol" charset="2"/>
              <a:buChar char=""/>
            </a:pPr>
            <a:r>
              <a:rPr b="0" lang="el-GR" sz="2100" spc="-1" strike="noStrike">
                <a:solidFill>
                  <a:srgbClr val="ffffff"/>
                </a:solidFill>
                <a:latin typeface="Calibri"/>
              </a:rPr>
              <a:t>Second Outline Level</a:t>
            </a:r>
            <a:endParaRPr b="0" lang="el-GR" sz="2100" spc="-1" strike="noStrike">
              <a:solidFill>
                <a:srgbClr val="ffffff"/>
              </a:solidFill>
              <a:latin typeface="Calibri"/>
            </a:endParaRPr>
          </a:p>
          <a:p>
            <a:pPr lvl="2" marL="1296000" indent="-288000">
              <a:spcBef>
                <a:spcPts val="850"/>
              </a:spcBef>
              <a:buClr>
                <a:srgbClr val="000000"/>
              </a:buClr>
              <a:buSzPct val="45000"/>
              <a:buFont typeface="Wingdings" charset="2"/>
              <a:buChar char=""/>
            </a:pPr>
            <a:r>
              <a:rPr b="0" lang="el-GR" sz="2000" spc="-1" strike="noStrike">
                <a:solidFill>
                  <a:srgbClr val="ffffff"/>
                </a:solidFill>
                <a:latin typeface="Calibri"/>
              </a:rPr>
              <a:t>Third Outline Level</a:t>
            </a:r>
            <a:endParaRPr b="0" lang="el-GR" sz="2000" spc="-1" strike="noStrike">
              <a:solidFill>
                <a:srgbClr val="ffffff"/>
              </a:solidFill>
              <a:latin typeface="Calibri"/>
            </a:endParaRPr>
          </a:p>
          <a:p>
            <a:pPr lvl="3" marL="1728000" indent="-216000">
              <a:spcBef>
                <a:spcPts val="567"/>
              </a:spcBef>
              <a:buClr>
                <a:srgbClr val="000000"/>
              </a:buClr>
              <a:buSzPct val="75000"/>
              <a:buFont typeface="Symbol" charset="2"/>
              <a:buChar char=""/>
            </a:pPr>
            <a:r>
              <a:rPr b="0" lang="el-GR" sz="2000" spc="-1" strike="noStrike">
                <a:solidFill>
                  <a:srgbClr val="ffffff"/>
                </a:solidFill>
                <a:latin typeface="Calibri"/>
              </a:rPr>
              <a:t>Fourth Outline Level</a:t>
            </a:r>
            <a:endParaRPr b="0" lang="el-GR" sz="2000" spc="-1" strike="noStrike">
              <a:solidFill>
                <a:srgbClr val="ffffff"/>
              </a:solidFill>
              <a:latin typeface="Calibri"/>
            </a:endParaRPr>
          </a:p>
          <a:p>
            <a:pPr lvl="4" marL="2160000" indent="-216000">
              <a:spcBef>
                <a:spcPts val="283"/>
              </a:spcBef>
              <a:buClr>
                <a:srgbClr val="000000"/>
              </a:buClr>
              <a:buSzPct val="45000"/>
              <a:buFont typeface="Wingdings" charset="2"/>
              <a:buChar char=""/>
            </a:pPr>
            <a:r>
              <a:rPr b="0" lang="el-GR" sz="2000" spc="-1" strike="noStrike">
                <a:solidFill>
                  <a:srgbClr val="ffffff"/>
                </a:solidFill>
                <a:latin typeface="Calibri"/>
              </a:rPr>
              <a:t>Fifth Outline Level</a:t>
            </a:r>
            <a:endParaRPr b="0" lang="el-GR" sz="2000" spc="-1" strike="noStrike">
              <a:solidFill>
                <a:srgbClr val="ffffff"/>
              </a:solidFill>
              <a:latin typeface="Calibri"/>
            </a:endParaRPr>
          </a:p>
          <a:p>
            <a:pPr lvl="5" marL="2592000" indent="-216000">
              <a:spcBef>
                <a:spcPts val="283"/>
              </a:spcBef>
              <a:buClr>
                <a:srgbClr val="000000"/>
              </a:buClr>
              <a:buSzPct val="45000"/>
              <a:buFont typeface="Wingdings" charset="2"/>
              <a:buChar char=""/>
            </a:pPr>
            <a:r>
              <a:rPr b="0" lang="el-GR" sz="2000" spc="-1" strike="noStrike">
                <a:solidFill>
                  <a:srgbClr val="ffffff"/>
                </a:solidFill>
                <a:latin typeface="Calibri"/>
              </a:rPr>
              <a:t>Sixth Outline Level</a:t>
            </a:r>
            <a:endParaRPr b="0" lang="el-GR" sz="2000" spc="-1" strike="noStrike">
              <a:solidFill>
                <a:srgbClr val="ffffff"/>
              </a:solidFill>
              <a:latin typeface="Calibri"/>
            </a:endParaRPr>
          </a:p>
          <a:p>
            <a:pPr lvl="6" marL="3024000" indent="-216000">
              <a:spcBef>
                <a:spcPts val="283"/>
              </a:spcBef>
              <a:buClr>
                <a:srgbClr val="000000"/>
              </a:buClr>
              <a:buSzPct val="45000"/>
              <a:buFont typeface="Wingdings" charset="2"/>
              <a:buChar char=""/>
            </a:pPr>
            <a:r>
              <a:rPr b="0" lang="el-GR" sz="2000" spc="-1" strike="noStrike">
                <a:solidFill>
                  <a:srgbClr val="ffffff"/>
                </a:solidFill>
                <a:latin typeface="Calibri"/>
              </a:rPr>
              <a:t>Seventh Outline Level</a:t>
            </a:r>
            <a:endParaRPr b="0" lang="el-GR" sz="2000" spc="-1" strike="noStrike">
              <a:solidFill>
                <a:srgbClr val="ffffff"/>
              </a:solidFill>
              <a:latin typeface="Calibri"/>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tile tx="0" ty="0" sx="64772" sy="64772" algn="tl"/>
        </a:blipFill>
      </p:bgPr>
    </p:bg>
    <p:spTree>
      <p:nvGrpSpPr>
        <p:cNvPr id="1" name=""/>
        <p:cNvGrpSpPr/>
        <p:nvPr/>
      </p:nvGrpSpPr>
      <p:grpSpPr>
        <a:xfrm>
          <a:off x="0" y="0"/>
          <a:ext cx="0" cy="0"/>
          <a:chOff x="0" y="0"/>
          <a:chExt cx="0" cy="0"/>
        </a:xfrm>
      </p:grpSpPr>
      <p:sp>
        <p:nvSpPr>
          <p:cNvPr id="43" name="6 - Ελεύθερη σχεδίαση"/>
          <p:cNvSpPr/>
          <p:nvPr/>
        </p:nvSpPr>
        <p:spPr>
          <a:xfrm>
            <a:off x="-9360" y="-5400"/>
            <a:ext cx="9162720" cy="780840"/>
          </a:xfrm>
          <a:custGeom>
            <a:avLst/>
            <a:gdLst/>
            <a:ahLst/>
            <a:rect l="l" t="t" r="r" b="b"/>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rotWithShape="0">
            <a:gsLst>
              <a:gs pos="0">
                <a:srgbClr val="0074a0">
                  <a:alpha val="45098"/>
                </a:srgbClr>
              </a:gs>
              <a:gs pos="100000">
                <a:srgbClr val="00c4cd">
                  <a:alpha val="55294"/>
                </a:srgbClr>
              </a:gs>
            </a:gsLst>
            <a:lin ang="5400000"/>
          </a:gradFill>
          <a:ln w="9525">
            <a:noFill/>
          </a:ln>
        </p:spPr>
        <p:style>
          <a:lnRef idx="0"/>
          <a:fillRef idx="0"/>
          <a:effectRef idx="0"/>
          <a:fontRef idx="minor"/>
        </p:style>
        <p:txBody>
          <a:bodyPr anchor="t">
            <a:noAutofit/>
          </a:bodyPr>
          <a:p>
            <a:pPr>
              <a:lnSpc>
                <a:spcPct val="100000"/>
              </a:lnSpc>
            </a:pPr>
            <a:endParaRPr b="0" lang="en-US" sz="1800" spc="-1" strike="noStrike">
              <a:solidFill>
                <a:srgbClr val="000000"/>
              </a:solidFill>
              <a:latin typeface="Constantia"/>
            </a:endParaRPr>
          </a:p>
        </p:txBody>
      </p:sp>
      <p:sp>
        <p:nvSpPr>
          <p:cNvPr id="44" name="7 - Ελεύθερη σχεδίαση"/>
          <p:cNvSpPr/>
          <p:nvPr/>
        </p:nvSpPr>
        <p:spPr>
          <a:xfrm>
            <a:off x="4381560" y="-5400"/>
            <a:ext cx="4762080" cy="478440"/>
          </a:xfrm>
          <a:custGeom>
            <a:avLst/>
            <a:gdLst/>
            <a:ahLst/>
            <a:rect l="l" t="t" r="r" b="b"/>
            <a:pathLst>
              <a:path w="3000" h="595">
                <a:moveTo>
                  <a:pt x="0" y="0"/>
                </a:moveTo>
                <a:cubicBezTo>
                  <a:pt x="174" y="102"/>
                  <a:pt x="1168" y="533"/>
                  <a:pt x="1668" y="564"/>
                </a:cubicBezTo>
                <a:cubicBezTo>
                  <a:pt x="2168" y="595"/>
                  <a:pt x="2778" y="279"/>
                  <a:pt x="3000" y="186"/>
                </a:cubicBezTo>
                <a:lnTo>
                  <a:pt x="3000" y="6"/>
                </a:lnTo>
                <a:lnTo>
                  <a:pt x="0" y="0"/>
                </a:lnTo>
                <a:close/>
              </a:path>
            </a:pathLst>
          </a:custGeom>
          <a:gradFill rotWithShape="0">
            <a:gsLst>
              <a:gs pos="20000">
                <a:srgbClr val="008abf">
                  <a:alpha val="45098"/>
                </a:srgbClr>
              </a:gs>
              <a:gs pos="100000">
                <a:srgbClr val="00a0a8">
                  <a:alpha val="30196"/>
                </a:srgbClr>
              </a:gs>
            </a:gsLst>
            <a:lin ang="16200000"/>
          </a:gradFill>
          <a:ln w="9525">
            <a:noFill/>
          </a:ln>
        </p:spPr>
        <p:style>
          <a:lnRef idx="0"/>
          <a:fillRef idx="0"/>
          <a:effectRef idx="0"/>
          <a:fontRef idx="minor"/>
        </p:style>
        <p:txBody>
          <a:bodyPr anchor="t">
            <a:noAutofit/>
          </a:bodyPr>
          <a:p>
            <a:pPr>
              <a:lnSpc>
                <a:spcPct val="100000"/>
              </a:lnSpc>
            </a:pPr>
            <a:endParaRPr b="0" lang="en-US" sz="1800" spc="-1" strike="noStrike">
              <a:solidFill>
                <a:srgbClr val="000000"/>
              </a:solidFill>
              <a:latin typeface="Constantia"/>
            </a:endParaRPr>
          </a:p>
        </p:txBody>
      </p:sp>
      <p:sp>
        <p:nvSpPr>
          <p:cNvPr id="45" name="PlaceHolder 1"/>
          <p:cNvSpPr>
            <a:spLocks noGrp="1"/>
          </p:cNvSpPr>
          <p:nvPr>
            <p:ph type="title"/>
          </p:nvPr>
        </p:nvSpPr>
        <p:spPr>
          <a:xfrm>
            <a:off x="457200" y="-20520"/>
            <a:ext cx="8229240" cy="359640"/>
          </a:xfrm>
          <a:prstGeom prst="rect">
            <a:avLst/>
          </a:prstGeom>
          <a:noFill/>
          <a:ln w="0">
            <a:noFill/>
          </a:ln>
        </p:spPr>
        <p:txBody>
          <a:bodyPr lIns="90000" rIns="90000" tIns="45000" bIns="45000" anchor="t">
            <a:noAutofit/>
          </a:bodyPr>
          <a:p>
            <a:pPr indent="0" algn="ctr">
              <a:lnSpc>
                <a:spcPct val="100000"/>
              </a:lnSpc>
              <a:buNone/>
            </a:pPr>
            <a:r>
              <a:rPr b="0" lang="el-GR" sz="2300" spc="-1" strike="noStrike">
                <a:solidFill>
                  <a:srgbClr val="04617b"/>
                </a:solidFill>
                <a:latin typeface="Calibri"/>
              </a:rPr>
              <a:t>Ιστορική αναδρομή - Εισαγωγή</a:t>
            </a:r>
            <a:endParaRPr b="0" lang="el-GR" sz="2300" spc="-1" strike="noStrike">
              <a:solidFill>
                <a:srgbClr val="000000"/>
              </a:solidFill>
              <a:latin typeface="Constantia"/>
            </a:endParaRPr>
          </a:p>
        </p:txBody>
      </p:sp>
      <p:sp>
        <p:nvSpPr>
          <p:cNvPr id="46" name="PlaceHolder 2"/>
          <p:cNvSpPr>
            <a:spLocks noGrp="1"/>
          </p:cNvSpPr>
          <p:nvPr>
            <p:ph type="body"/>
          </p:nvPr>
        </p:nvSpPr>
        <p:spPr>
          <a:xfrm>
            <a:off x="457200" y="555480"/>
            <a:ext cx="8229240" cy="4187520"/>
          </a:xfrm>
          <a:prstGeom prst="rect">
            <a:avLst/>
          </a:prstGeom>
          <a:noFill/>
          <a:ln w="0">
            <a:noFill/>
          </a:ln>
        </p:spPr>
        <p:txBody>
          <a:bodyPr lIns="90000" rIns="90000" tIns="45000" bIns="45000" anchor="t">
            <a:noAutofit/>
          </a:bodyPr>
          <a:p>
            <a:pPr marL="274320" indent="-274320">
              <a:lnSpc>
                <a:spcPct val="100000"/>
              </a:lnSpc>
              <a:spcBef>
                <a:spcPts val="519"/>
              </a:spcBef>
              <a:buClr>
                <a:srgbClr val="0bd0d9"/>
              </a:buClr>
              <a:buSzPct val="95000"/>
              <a:buFont typeface="Wingdings 2" charset="2"/>
              <a:buChar char=""/>
            </a:pPr>
            <a:r>
              <a:rPr b="0" lang="el-GR" sz="2600" spc="-1" strike="noStrike">
                <a:solidFill>
                  <a:srgbClr val="000000"/>
                </a:solidFill>
                <a:latin typeface="Calibri"/>
              </a:rPr>
              <a:t>Kλικ για επεξεργασία των στυλ του υποδείγματος</a:t>
            </a:r>
            <a:endParaRPr b="0" lang="el-GR" sz="2600" spc="-1" strike="noStrike">
              <a:solidFill>
                <a:srgbClr val="000000"/>
              </a:solidFill>
              <a:latin typeface="Calibri"/>
            </a:endParaRPr>
          </a:p>
          <a:p>
            <a:pPr lvl="1" marL="640080" indent="-246960">
              <a:lnSpc>
                <a:spcPct val="100000"/>
              </a:lnSpc>
              <a:spcBef>
                <a:spcPts val="479"/>
              </a:spcBef>
              <a:buClr>
                <a:srgbClr val="0f6fc6"/>
              </a:buClr>
              <a:buSzPct val="85000"/>
              <a:buFont typeface="Wingdings 2" charset="2"/>
              <a:buChar char=""/>
            </a:pPr>
            <a:r>
              <a:rPr b="0" lang="el-GR" sz="2400" spc="-1" strike="noStrike">
                <a:solidFill>
                  <a:srgbClr val="000000"/>
                </a:solidFill>
                <a:latin typeface="Calibri"/>
              </a:rPr>
              <a:t>Δεύτερου επιπέδου</a:t>
            </a:r>
            <a:endParaRPr b="0" lang="el-GR" sz="2400" spc="-1" strike="noStrike">
              <a:solidFill>
                <a:srgbClr val="000000"/>
              </a:solidFill>
              <a:latin typeface="Calibri"/>
            </a:endParaRPr>
          </a:p>
          <a:p>
            <a:pPr lvl="2" marL="914400" indent="-246960">
              <a:lnSpc>
                <a:spcPct val="100000"/>
              </a:lnSpc>
              <a:spcBef>
                <a:spcPts val="420"/>
              </a:spcBef>
              <a:buClr>
                <a:srgbClr val="009dd9"/>
              </a:buClr>
              <a:buSzPct val="70000"/>
              <a:buFont typeface="Wingdings 2" charset="2"/>
              <a:buChar char=""/>
            </a:pPr>
            <a:r>
              <a:rPr b="0" lang="el-GR" sz="2100" spc="-1" strike="noStrike">
                <a:solidFill>
                  <a:srgbClr val="000000"/>
                </a:solidFill>
                <a:latin typeface="Calibri"/>
              </a:rPr>
              <a:t>Τρίτου επιπέδου</a:t>
            </a:r>
            <a:endParaRPr b="0" lang="el-GR" sz="2100" spc="-1" strike="noStrike">
              <a:solidFill>
                <a:srgbClr val="000000"/>
              </a:solidFill>
              <a:latin typeface="Calibri"/>
            </a:endParaRPr>
          </a:p>
          <a:p>
            <a:pPr lvl="3" marL="1188720" indent="-210240">
              <a:lnSpc>
                <a:spcPct val="100000"/>
              </a:lnSpc>
              <a:spcBef>
                <a:spcPts val="400"/>
              </a:spcBef>
              <a:buClr>
                <a:srgbClr val="0bd0d9"/>
              </a:buClr>
              <a:buSzPct val="65000"/>
              <a:buFont typeface="Wingdings 2" charset="2"/>
              <a:buChar char=""/>
            </a:pPr>
            <a:r>
              <a:rPr b="0" lang="el-GR" sz="2000" spc="-1" strike="noStrike">
                <a:solidFill>
                  <a:srgbClr val="000000"/>
                </a:solidFill>
                <a:latin typeface="Calibri"/>
              </a:rPr>
              <a:t>Τέταρτου επιπέδου</a:t>
            </a:r>
            <a:endParaRPr b="0" lang="el-GR" sz="2000" spc="-1" strike="noStrike">
              <a:solidFill>
                <a:srgbClr val="000000"/>
              </a:solidFill>
              <a:latin typeface="Calibri"/>
            </a:endParaRPr>
          </a:p>
          <a:p>
            <a:pPr lvl="4" marL="1463040" indent="-210240">
              <a:lnSpc>
                <a:spcPct val="100000"/>
              </a:lnSpc>
              <a:spcBef>
                <a:spcPts val="400"/>
              </a:spcBef>
              <a:buClr>
                <a:srgbClr val="10cf9b"/>
              </a:buClr>
              <a:buSzPct val="65000"/>
              <a:buFont typeface="Wingdings 2" charset="2"/>
              <a:buChar char=""/>
            </a:pPr>
            <a:r>
              <a:rPr b="0" lang="el-GR" sz="2000" spc="-1" strike="noStrike">
                <a:solidFill>
                  <a:srgbClr val="000000"/>
                </a:solidFill>
                <a:latin typeface="Calibri"/>
              </a:rPr>
              <a:t>Πέμπτου επιπέδου</a:t>
            </a:r>
            <a:endParaRPr b="0" lang="el-GR" sz="2000" spc="-1" strike="noStrike">
              <a:solidFill>
                <a:srgbClr val="000000"/>
              </a:solidFill>
              <a:latin typeface="Calibri"/>
            </a:endParaRPr>
          </a:p>
        </p:txBody>
      </p:sp>
      <p:sp>
        <p:nvSpPr>
          <p:cNvPr id="47" name="6 - TextBox"/>
          <p:cNvSpPr/>
          <p:nvPr/>
        </p:nvSpPr>
        <p:spPr>
          <a:xfrm>
            <a:off x="467640" y="4875840"/>
            <a:ext cx="8208720" cy="27216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i="1" lang="el-GR" sz="1200" spc="-1" strike="noStrike">
                <a:solidFill>
                  <a:srgbClr val="000000"/>
                </a:solidFill>
                <a:latin typeface="Constantia"/>
              </a:rPr>
              <a:t>Σαλής Αναστάσιος – Μηχανολόγος 1</a:t>
            </a:r>
            <a:r>
              <a:rPr b="0" i="1" lang="el-GR" sz="1200" spc="-1" strike="noStrike" baseline="30000">
                <a:solidFill>
                  <a:srgbClr val="000000"/>
                </a:solidFill>
                <a:latin typeface="Constantia"/>
              </a:rPr>
              <a:t>ου</a:t>
            </a:r>
            <a:r>
              <a:rPr b="0" i="1" lang="el-GR" sz="1200" spc="-1" strike="noStrike">
                <a:solidFill>
                  <a:srgbClr val="000000"/>
                </a:solidFill>
                <a:latin typeface="Constantia"/>
              </a:rPr>
              <a:t> ΕΠΑ.Λ.  Δράμας</a:t>
            </a:r>
            <a:endParaRPr b="0" lang="en-US" sz="12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 id="2147483672" r:id="rId13"/>
    <p:sldLayoutId id="2147483673" r:id="rId14"/>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1.xml.rels><?xml version="1.0" encoding="UTF-8"?>
<Relationships xmlns="http://schemas.openxmlformats.org/package/2006/relationships"><Relationship Id="rId1" Type="http://schemas.openxmlformats.org/officeDocument/2006/relationships/image" Target="../media/image6.gif"/><Relationship Id="rId2" Type="http://schemas.openxmlformats.org/officeDocument/2006/relationships/image" Target="../media/image7.png"/><Relationship Id="rId3" Type="http://schemas.openxmlformats.org/officeDocument/2006/relationships/slideLayout" Target="../slideLayouts/slideLayout13.xml"/>
</Relationships>
</file>

<file path=ppt/slides/_rels/slide12.xml.rels><?xml version="1.0" encoding="UTF-8"?>
<Relationships xmlns="http://schemas.openxmlformats.org/package/2006/relationships"><Relationship Id="rId1" Type="http://schemas.openxmlformats.org/officeDocument/2006/relationships/image" Target="../media/image8.png"/><Relationship Id="rId2" Type="http://schemas.openxmlformats.org/officeDocument/2006/relationships/image" Target="../media/image9.gif"/><Relationship Id="rId3" Type="http://schemas.openxmlformats.org/officeDocument/2006/relationships/slideLayout" Target="../slideLayouts/slideLayout13.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3.xml"/>
</Relationships>
</file>

<file path=ppt/slides/_rels/slide3.xml.rels><?xml version="1.0" encoding="UTF-8"?>
<Relationships xmlns="http://schemas.openxmlformats.org/package/2006/relationships"><Relationship Id="rId1" Type="http://schemas.openxmlformats.org/officeDocument/2006/relationships/image" Target="../media/image3.jpeg"/><Relationship Id="rId2" Type="http://schemas.openxmlformats.org/officeDocument/2006/relationships/slideLayout" Target="../slideLayouts/slideLayout13.xml"/>
</Relationships>
</file>

<file path=ppt/slides/_rels/slide4.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13.xml"/>
</Relationships>
</file>

<file path=ppt/slides/_rels/slide5.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13.xml"/>
</Relationships>
</file>

<file path=ppt/slides/_rels/slide6.xml.rels><?xml version="1.0" encoding="UTF-8"?>
<Relationships xmlns="http://schemas.openxmlformats.org/package/2006/relationships"><Relationship Id="rId1" Type="http://schemas.openxmlformats.org/officeDocument/2006/relationships/image" Target="../media/image5.png"/><Relationship Id="rId2" Type="http://schemas.openxmlformats.org/officeDocument/2006/relationships/slideLayout" Target="../slideLayouts/slideLayout13.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9.xml.rels><?xml version="1.0" encoding="UTF-8"?>
<Relationships xmlns="http://schemas.openxmlformats.org/package/2006/relationships"><Relationship Id="rId1" Type="http://schemas.openxmlformats.org/officeDocument/2006/relationships/image" Target="../media/image3.jpeg"/><Relationship Id="rId2" Type="http://schemas.openxmlformats.org/officeDocument/2006/relationships/slideLayout" Target="../slideLayouts/slideLayout1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4" name="PlaceHolder 1"/>
          <p:cNvSpPr>
            <a:spLocks noGrp="1"/>
          </p:cNvSpPr>
          <p:nvPr>
            <p:ph type="title"/>
          </p:nvPr>
        </p:nvSpPr>
        <p:spPr>
          <a:xfrm>
            <a:off x="533520" y="339480"/>
            <a:ext cx="7851240" cy="935640"/>
          </a:xfrm>
          <a:prstGeom prst="rect">
            <a:avLst/>
          </a:prstGeom>
          <a:noFill/>
          <a:ln w="0">
            <a:noFill/>
          </a:ln>
        </p:spPr>
        <p:txBody>
          <a:bodyPr lIns="90000" rIns="18360" tIns="0" bIns="0" anchor="b">
            <a:normAutofit/>
          </a:bodyPr>
          <a:p>
            <a:pPr indent="0" algn="ctr">
              <a:lnSpc>
                <a:spcPct val="100000"/>
              </a:lnSpc>
              <a:buNone/>
            </a:pPr>
            <a:r>
              <a:rPr b="1" lang="el-GR" sz="5600" spc="-1" strike="noStrike">
                <a:solidFill>
                  <a:srgbClr val="50e0ea"/>
                </a:solidFill>
                <a:latin typeface="Calibri"/>
              </a:rPr>
              <a:t>Μ.Ε.Κ.  Ι</a:t>
            </a:r>
            <a:endParaRPr b="0" lang="el-GR" sz="5600" spc="-1" strike="noStrike">
              <a:solidFill>
                <a:srgbClr val="ffffff"/>
              </a:solidFill>
              <a:latin typeface="Constantia"/>
            </a:endParaRPr>
          </a:p>
        </p:txBody>
      </p:sp>
      <p:sp>
        <p:nvSpPr>
          <p:cNvPr id="85" name="PlaceHolder 2"/>
          <p:cNvSpPr>
            <a:spLocks noGrp="1"/>
          </p:cNvSpPr>
          <p:nvPr>
            <p:ph type="subTitle"/>
          </p:nvPr>
        </p:nvSpPr>
        <p:spPr>
          <a:xfrm>
            <a:off x="533520" y="1131480"/>
            <a:ext cx="7854480" cy="2376000"/>
          </a:xfrm>
          <a:prstGeom prst="rect">
            <a:avLst/>
          </a:prstGeom>
          <a:noFill/>
          <a:ln w="0">
            <a:noFill/>
          </a:ln>
        </p:spPr>
        <p:txBody>
          <a:bodyPr lIns="0" rIns="18360" tIns="45000" bIns="45000" anchor="t">
            <a:normAutofit fontScale="98000"/>
          </a:bodyPr>
          <a:p>
            <a:pPr indent="0" algn="r">
              <a:lnSpc>
                <a:spcPct val="150000"/>
              </a:lnSpc>
              <a:spcBef>
                <a:spcPts val="799"/>
              </a:spcBef>
              <a:buNone/>
              <a:tabLst>
                <a:tab algn="l" pos="0"/>
              </a:tabLst>
            </a:pPr>
            <a:r>
              <a:rPr b="0" lang="el-GR" sz="4000" spc="-1" strike="noStrike">
                <a:solidFill>
                  <a:srgbClr val="ffffff"/>
                </a:solidFill>
                <a:latin typeface="Calibri"/>
              </a:rPr>
              <a:t>Κεφάλαιο  4</a:t>
            </a:r>
            <a:endParaRPr b="0" lang="en-US" sz="4000" spc="-1" strike="noStrike">
              <a:solidFill>
                <a:srgbClr val="000000"/>
              </a:solidFill>
              <a:latin typeface="Arial"/>
            </a:endParaRPr>
          </a:p>
          <a:p>
            <a:pPr indent="0" algn="ctr">
              <a:lnSpc>
                <a:spcPct val="100000"/>
              </a:lnSpc>
              <a:spcBef>
                <a:spcPts val="799"/>
              </a:spcBef>
              <a:buNone/>
              <a:tabLst>
                <a:tab algn="l" pos="0"/>
              </a:tabLst>
            </a:pPr>
            <a:r>
              <a:rPr b="1" lang="el-GR" sz="4000" spc="-1" strike="noStrike">
                <a:solidFill>
                  <a:schemeClr val="accent5">
                    <a:lumMod val="20000"/>
                    <a:lumOff val="80000"/>
                  </a:schemeClr>
                </a:solidFill>
                <a:latin typeface="Calibri"/>
              </a:rPr>
              <a:t>Βενζινομηχανές</a:t>
            </a:r>
            <a:endParaRPr b="0" lang="en-US" sz="4000" spc="-1" strike="noStrike">
              <a:solidFill>
                <a:srgbClr val="000000"/>
              </a:solidFill>
              <a:latin typeface="Arial"/>
            </a:endParaRPr>
          </a:p>
          <a:p>
            <a:pPr indent="0" algn="ctr">
              <a:lnSpc>
                <a:spcPct val="100000"/>
              </a:lnSpc>
              <a:spcBef>
                <a:spcPts val="799"/>
              </a:spcBef>
              <a:buNone/>
              <a:tabLst>
                <a:tab algn="l" pos="0"/>
              </a:tabLst>
            </a:pPr>
            <a:r>
              <a:rPr b="1" lang="el-GR" sz="4000" spc="-1" strike="noStrike">
                <a:solidFill>
                  <a:schemeClr val="accent5">
                    <a:lumMod val="40000"/>
                    <a:lumOff val="60000"/>
                  </a:schemeClr>
                </a:solidFill>
                <a:latin typeface="Calibri"/>
              </a:rPr>
              <a:t>Κυλινδροκεφαλή</a:t>
            </a:r>
            <a:endParaRPr b="0" lang="en-US" sz="4000" spc="-1" strike="noStrike">
              <a:solidFill>
                <a:srgbClr val="000000"/>
              </a:solidFill>
              <a:latin typeface="Arial"/>
            </a:endParaRPr>
          </a:p>
        </p:txBody>
      </p:sp>
      <p:sp>
        <p:nvSpPr>
          <p:cNvPr id="86" name="3 - TextBox"/>
          <p:cNvSpPr/>
          <p:nvPr/>
        </p:nvSpPr>
        <p:spPr>
          <a:xfrm>
            <a:off x="611640" y="3579840"/>
            <a:ext cx="7920360" cy="124740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1" lang="el-GR" sz="2400" spc="-1" strike="noStrike">
                <a:solidFill>
                  <a:srgbClr val="ffffff"/>
                </a:solidFill>
                <a:latin typeface="Constantia"/>
              </a:rPr>
              <a:t>ΣΑΛΗΣ  ΑΝΑΣΤΑΣΙΟΣ</a:t>
            </a:r>
            <a:endParaRPr b="0" lang="en-US" sz="2400" spc="-1" strike="noStrike">
              <a:solidFill>
                <a:srgbClr val="000000"/>
              </a:solidFill>
              <a:latin typeface="Arial"/>
            </a:endParaRPr>
          </a:p>
          <a:p>
            <a:pPr algn="ctr">
              <a:lnSpc>
                <a:spcPct val="100000"/>
              </a:lnSpc>
            </a:pPr>
            <a:r>
              <a:rPr b="1" lang="en-US" sz="1800" spc="-1" strike="noStrike">
                <a:solidFill>
                  <a:srgbClr val="f2f2f2"/>
                </a:solidFill>
                <a:latin typeface="Constantia"/>
              </a:rPr>
              <a:t>MSc in Management and Information Systems</a:t>
            </a:r>
            <a:endParaRPr b="0" lang="en-US" sz="1800" spc="-1" strike="noStrike">
              <a:solidFill>
                <a:srgbClr val="000000"/>
              </a:solidFill>
              <a:latin typeface="Arial"/>
            </a:endParaRPr>
          </a:p>
          <a:p>
            <a:pPr algn="ctr">
              <a:lnSpc>
                <a:spcPct val="100000"/>
              </a:lnSpc>
            </a:pPr>
            <a:r>
              <a:rPr b="0" lang="el-GR" sz="1800" spc="-1" strike="noStrike">
                <a:solidFill>
                  <a:srgbClr val="ffffff"/>
                </a:solidFill>
                <a:latin typeface="Constantia"/>
              </a:rPr>
              <a:t>Μηχανολόγος</a:t>
            </a:r>
            <a:endParaRPr b="0" lang="en-US" sz="1800" spc="-1" strike="noStrike">
              <a:solidFill>
                <a:srgbClr val="000000"/>
              </a:solidFill>
              <a:latin typeface="Arial"/>
            </a:endParaRPr>
          </a:p>
          <a:p>
            <a:pPr algn="ctr">
              <a:lnSpc>
                <a:spcPct val="100000"/>
              </a:lnSpc>
            </a:pPr>
            <a:r>
              <a:rPr b="0" lang="el-GR" sz="1600" spc="-1" strike="noStrike">
                <a:solidFill>
                  <a:srgbClr val="ffffff"/>
                </a:solidFill>
                <a:latin typeface="Constantia"/>
              </a:rPr>
              <a:t>Εκπαιδευτικός  1</a:t>
            </a:r>
            <a:r>
              <a:rPr b="0" lang="el-GR" sz="1600" spc="-1" strike="noStrike" baseline="30000">
                <a:solidFill>
                  <a:srgbClr val="ffffff"/>
                </a:solidFill>
                <a:latin typeface="Constantia"/>
              </a:rPr>
              <a:t>ου</a:t>
            </a:r>
            <a:r>
              <a:rPr b="0" lang="el-GR" sz="1600" spc="-1" strike="noStrike">
                <a:solidFill>
                  <a:srgbClr val="ffffff"/>
                </a:solidFill>
                <a:latin typeface="Constantia"/>
              </a:rPr>
              <a:t>  ΕΠΑ.Λ.  Δράμας</a:t>
            </a:r>
            <a:endParaRPr b="0" lang="en-US" sz="1600" spc="-1" strike="noStrike">
              <a:solidFill>
                <a:srgbClr val="000000"/>
              </a:solidFill>
              <a:latin typeface="Arial"/>
            </a:endParaRPr>
          </a:p>
        </p:txBody>
      </p:sp>
    </p:spTree>
  </p:cSld>
  <p:transition>
    <p:pull dir="rd"/>
  </p:transition>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 name="4 - TextBox"/>
          <p:cNvSpPr/>
          <p:nvPr/>
        </p:nvSpPr>
        <p:spPr>
          <a:xfrm>
            <a:off x="179640" y="0"/>
            <a:ext cx="8784720" cy="43992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2300" spc="-1" strike="noStrike">
                <a:solidFill>
                  <a:srgbClr val="03495c"/>
                </a:solidFill>
                <a:latin typeface="Calibri"/>
              </a:rPr>
              <a:t>Κυλινδροκεφαλή</a:t>
            </a:r>
            <a:endParaRPr b="0" lang="en-US" sz="2300" spc="-1" strike="noStrike">
              <a:solidFill>
                <a:srgbClr val="000000"/>
              </a:solidFill>
              <a:latin typeface="Arial"/>
            </a:endParaRPr>
          </a:p>
        </p:txBody>
      </p:sp>
      <p:sp>
        <p:nvSpPr>
          <p:cNvPr id="118" name="8 - TextBox"/>
          <p:cNvSpPr/>
          <p:nvPr/>
        </p:nvSpPr>
        <p:spPr>
          <a:xfrm>
            <a:off x="395640" y="1007280"/>
            <a:ext cx="8496720" cy="338148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0" lang="el-GR" sz="1800" spc="-1" strike="noStrike">
                <a:solidFill>
                  <a:srgbClr val="000000"/>
                </a:solidFill>
                <a:latin typeface="Calibri"/>
              </a:rPr>
              <a:t>Κύριος κανόνας είναι ότι πρέπει να τηρούνται υποχρεωτικά οι προδιαγραφές και οι οδηγίες του κατασκευαστή.</a:t>
            </a:r>
            <a:endParaRPr b="0" lang="en-US" sz="1800" spc="-1" strike="noStrike">
              <a:solidFill>
                <a:srgbClr val="000000"/>
              </a:solidFill>
              <a:latin typeface="Arial"/>
            </a:endParaRPr>
          </a:p>
          <a:p>
            <a:pPr>
              <a:lnSpc>
                <a:spcPct val="100000"/>
              </a:lnSpc>
            </a:pPr>
            <a:endParaRPr b="0" lang="en-US" sz="1800" spc="-1" strike="noStrike">
              <a:solidFill>
                <a:srgbClr val="000000"/>
              </a:solidFill>
              <a:latin typeface="Arial"/>
            </a:endParaRPr>
          </a:p>
          <a:p>
            <a:pPr>
              <a:lnSpc>
                <a:spcPct val="100000"/>
              </a:lnSpc>
            </a:pPr>
            <a:r>
              <a:rPr b="0" lang="el-GR" sz="1800" spc="-1" strike="noStrike">
                <a:solidFill>
                  <a:srgbClr val="000000"/>
                </a:solidFill>
                <a:latin typeface="Calibri"/>
              </a:rPr>
              <a:t>Μία κυλινδροκεφαλή μπορεί να «σφιχτεί» σε ένα ή περισσότερα στάδια, ζεστή ή κρύα. Έτσι, υπάρχουν οδηγίες για το σφίξιμο της κυλινδροκεφαλής, όταν είναι κρύα, με συγκεκριμένη ροπή και στη συνέχεια, σε ορισμένη (νέα) θερμοκρασία, σφίξιμο πάλι με άλλη ροπή.</a:t>
            </a:r>
            <a:endParaRPr b="0" lang="en-US" sz="1800" spc="-1" strike="noStrike">
              <a:solidFill>
                <a:srgbClr val="000000"/>
              </a:solidFill>
              <a:latin typeface="Arial"/>
            </a:endParaRPr>
          </a:p>
          <a:p>
            <a:pPr>
              <a:lnSpc>
                <a:spcPct val="100000"/>
              </a:lnSpc>
            </a:pPr>
            <a:endParaRPr b="0" lang="en-US" sz="1800" spc="-1" strike="noStrike">
              <a:solidFill>
                <a:srgbClr val="000000"/>
              </a:solidFill>
              <a:latin typeface="Arial"/>
            </a:endParaRPr>
          </a:p>
          <a:p>
            <a:pPr algn="ctr">
              <a:lnSpc>
                <a:spcPct val="100000"/>
              </a:lnSpc>
            </a:pPr>
            <a:r>
              <a:rPr b="0" lang="el-GR" sz="1800" spc="-1" strike="noStrike">
                <a:solidFill>
                  <a:srgbClr val="000000"/>
                </a:solidFill>
                <a:latin typeface="Calibri"/>
              </a:rPr>
              <a:t>Η κυλινδροκεφαλή πρέπει να σφίγγεται υποχρεωτικά και στα στάδια συντήρησης (service) που προτείνει ο κατασκευαστής. Συνήθως αυτό γίνεται μια φορά, κατά την πρώτη συντήρηση του αυτοκινήτου. Αν η διαδικασία αυτή γίνει σωστά, αυξάνεται η διάρκεια ζωής του κινητήρα.</a:t>
            </a:r>
            <a:endParaRPr b="0" lang="en-US" sz="1800" spc="-1" strike="noStrike">
              <a:solidFill>
                <a:srgbClr val="000000"/>
              </a:solidFill>
              <a:latin typeface="Arial"/>
            </a:endParaRPr>
          </a:p>
        </p:txBody>
      </p:sp>
      <p:sp>
        <p:nvSpPr>
          <p:cNvPr id="119" name="5 - TextBox"/>
          <p:cNvSpPr/>
          <p:nvPr/>
        </p:nvSpPr>
        <p:spPr>
          <a:xfrm>
            <a:off x="467640" y="483480"/>
            <a:ext cx="5184360" cy="36396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0" lang="el-GR" sz="1800" spc="-1" strike="noStrike">
                <a:solidFill>
                  <a:srgbClr val="000000"/>
                </a:solidFill>
                <a:latin typeface="Calibri"/>
              </a:rPr>
              <a:t>Σφίξιμο κυλινδροκεφαλής</a:t>
            </a:r>
            <a:endParaRPr b="0" lang="en-US" sz="1800" spc="-1" strike="noStrike">
              <a:solidFill>
                <a:srgbClr val="000000"/>
              </a:solidFill>
              <a:latin typeface="Arial"/>
            </a:endParaRPr>
          </a:p>
        </p:txBody>
      </p:sp>
    </p:spTree>
  </p:cSld>
  <p:transition>
    <p:pull dir="rd"/>
  </p:transition>
  <p:timing>
    <p:tnLst>
      <p:par>
        <p:cTn id="156" dur="indefinite" restart="never" nodeType="tmRoot">
          <p:childTnLst>
            <p:seq>
              <p:cTn id="157" dur="indefinite" nodeType="mainSeq">
                <p:childTnLst>
                  <p:par>
                    <p:cTn id="158" fill="hold">
                      <p:stCondLst>
                        <p:cond delay="indefinite"/>
                      </p:stCondLst>
                      <p:childTnLst>
                        <p:par>
                          <p:cTn id="159" fill="hold">
                            <p:stCondLst>
                              <p:cond delay="0"/>
                            </p:stCondLst>
                            <p:childTnLst>
                              <p:par>
                                <p:cTn id="160" nodeType="clickEffect" fill="hold" presetClass="entr" presetID="2" presetSubtype="4">
                                  <p:stCondLst>
                                    <p:cond delay="0"/>
                                  </p:stCondLst>
                                  <p:childTnLst>
                                    <p:set>
                                      <p:cBhvr>
                                        <p:cTn id="161" dur="1" fill="hold">
                                          <p:stCondLst>
                                            <p:cond delay="0"/>
                                          </p:stCondLst>
                                        </p:cTn>
                                        <p:tgtEl>
                                          <p:spTgt spid="118">
                                            <p:txEl>
                                              <p:pRg st="0" end="0"/>
                                            </p:txEl>
                                          </p:spTgt>
                                        </p:tgtEl>
                                        <p:attrNameLst>
                                          <p:attrName>style.visibility</p:attrName>
                                        </p:attrNameLst>
                                      </p:cBhvr>
                                      <p:to>
                                        <p:strVal val="visible"/>
                                      </p:to>
                                    </p:set>
                                    <p:anim calcmode="lin" valueType="num">
                                      <p:cBhvr additive="repl">
                                        <p:cTn id="162" dur="500" fill="hold"/>
                                        <p:tgtEl>
                                          <p:spTgt spid="118">
                                            <p:txEl>
                                              <p:pRg st="0" end="0"/>
                                            </p:txEl>
                                          </p:spTgt>
                                        </p:tgtEl>
                                        <p:attrNameLst>
                                          <p:attrName>ppt_x</p:attrName>
                                        </p:attrNameLst>
                                      </p:cBhvr>
                                      <p:tavLst>
                                        <p:tav tm="0">
                                          <p:val>
                                            <p:strVal val="#ppt_x"/>
                                          </p:val>
                                        </p:tav>
                                        <p:tav tm="100000">
                                          <p:val>
                                            <p:strVal val="#ppt_x"/>
                                          </p:val>
                                        </p:tav>
                                      </p:tavLst>
                                    </p:anim>
                                    <p:anim calcmode="lin" valueType="num">
                                      <p:cBhvr additive="repl">
                                        <p:cTn id="163" dur="500" fill="hold"/>
                                        <p:tgtEl>
                                          <p:spTgt spid="11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4" fill="hold">
                      <p:stCondLst>
                        <p:cond delay="indefinite"/>
                      </p:stCondLst>
                      <p:childTnLst>
                        <p:par>
                          <p:cTn id="165" fill="hold">
                            <p:stCondLst>
                              <p:cond delay="0"/>
                            </p:stCondLst>
                            <p:childTnLst>
                              <p:par>
                                <p:cTn id="166" nodeType="clickEffect" fill="hold" presetClass="entr" presetID="2" presetSubtype="4">
                                  <p:stCondLst>
                                    <p:cond delay="0"/>
                                  </p:stCondLst>
                                  <p:childTnLst>
                                    <p:set>
                                      <p:cBhvr>
                                        <p:cTn id="167" dur="1" fill="hold">
                                          <p:stCondLst>
                                            <p:cond delay="0"/>
                                          </p:stCondLst>
                                        </p:cTn>
                                        <p:tgtEl>
                                          <p:spTgt spid="118">
                                            <p:txEl>
                                              <p:pRg st="2" end="2"/>
                                            </p:txEl>
                                          </p:spTgt>
                                        </p:tgtEl>
                                        <p:attrNameLst>
                                          <p:attrName>style.visibility</p:attrName>
                                        </p:attrNameLst>
                                      </p:cBhvr>
                                      <p:to>
                                        <p:strVal val="visible"/>
                                      </p:to>
                                    </p:set>
                                    <p:anim calcmode="lin" valueType="num">
                                      <p:cBhvr additive="repl">
                                        <p:cTn id="168" dur="500" fill="hold"/>
                                        <p:tgtEl>
                                          <p:spTgt spid="118">
                                            <p:txEl>
                                              <p:pRg st="2" end="2"/>
                                            </p:txEl>
                                          </p:spTgt>
                                        </p:tgtEl>
                                        <p:attrNameLst>
                                          <p:attrName>ppt_x</p:attrName>
                                        </p:attrNameLst>
                                      </p:cBhvr>
                                      <p:tavLst>
                                        <p:tav tm="0">
                                          <p:val>
                                            <p:strVal val="#ppt_x"/>
                                          </p:val>
                                        </p:tav>
                                        <p:tav tm="100000">
                                          <p:val>
                                            <p:strVal val="#ppt_x"/>
                                          </p:val>
                                        </p:tav>
                                      </p:tavLst>
                                    </p:anim>
                                    <p:anim calcmode="lin" valueType="num">
                                      <p:cBhvr additive="repl">
                                        <p:cTn id="169" dur="500" fill="hold"/>
                                        <p:tgtEl>
                                          <p:spTgt spid="11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0" fill="hold">
                      <p:stCondLst>
                        <p:cond delay="indefinite"/>
                      </p:stCondLst>
                      <p:childTnLst>
                        <p:par>
                          <p:cTn id="171" fill="hold">
                            <p:stCondLst>
                              <p:cond delay="0"/>
                            </p:stCondLst>
                            <p:childTnLst>
                              <p:par>
                                <p:cTn id="172" nodeType="clickEffect" fill="hold" presetClass="entr" presetID="2" presetSubtype="4">
                                  <p:stCondLst>
                                    <p:cond delay="0"/>
                                  </p:stCondLst>
                                  <p:childTnLst>
                                    <p:set>
                                      <p:cBhvr>
                                        <p:cTn id="173" dur="1" fill="hold">
                                          <p:stCondLst>
                                            <p:cond delay="0"/>
                                          </p:stCondLst>
                                        </p:cTn>
                                        <p:tgtEl>
                                          <p:spTgt spid="118">
                                            <p:txEl>
                                              <p:pRg st="4" end="4"/>
                                            </p:txEl>
                                          </p:spTgt>
                                        </p:tgtEl>
                                        <p:attrNameLst>
                                          <p:attrName>style.visibility</p:attrName>
                                        </p:attrNameLst>
                                      </p:cBhvr>
                                      <p:to>
                                        <p:strVal val="visible"/>
                                      </p:to>
                                    </p:set>
                                    <p:anim calcmode="lin" valueType="num">
                                      <p:cBhvr additive="repl">
                                        <p:cTn id="174" dur="500" fill="hold"/>
                                        <p:tgtEl>
                                          <p:spTgt spid="118">
                                            <p:txEl>
                                              <p:pRg st="4" end="4"/>
                                            </p:txEl>
                                          </p:spTgt>
                                        </p:tgtEl>
                                        <p:attrNameLst>
                                          <p:attrName>ppt_x</p:attrName>
                                        </p:attrNameLst>
                                      </p:cBhvr>
                                      <p:tavLst>
                                        <p:tav tm="0">
                                          <p:val>
                                            <p:strVal val="#ppt_x"/>
                                          </p:val>
                                        </p:tav>
                                        <p:tav tm="100000">
                                          <p:val>
                                            <p:strVal val="#ppt_x"/>
                                          </p:val>
                                        </p:tav>
                                      </p:tavLst>
                                    </p:anim>
                                    <p:anim calcmode="lin" valueType="num">
                                      <p:cBhvr additive="repl">
                                        <p:cTn id="175" dur="500" fill="hold"/>
                                        <p:tgtEl>
                                          <p:spTgt spid="118">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0" name="4 - TextBox"/>
          <p:cNvSpPr/>
          <p:nvPr/>
        </p:nvSpPr>
        <p:spPr>
          <a:xfrm>
            <a:off x="179640" y="0"/>
            <a:ext cx="8784720" cy="43992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2300" spc="-1" strike="noStrike">
                <a:solidFill>
                  <a:srgbClr val="03495c"/>
                </a:solidFill>
                <a:latin typeface="Calibri"/>
              </a:rPr>
              <a:t>Κυλινδροκεφαλή</a:t>
            </a:r>
            <a:endParaRPr b="0" lang="en-US" sz="2300" spc="-1" strike="noStrike">
              <a:solidFill>
                <a:srgbClr val="000000"/>
              </a:solidFill>
              <a:latin typeface="Arial"/>
            </a:endParaRPr>
          </a:p>
        </p:txBody>
      </p:sp>
      <p:sp>
        <p:nvSpPr>
          <p:cNvPr id="121" name="8 - TextBox"/>
          <p:cNvSpPr/>
          <p:nvPr/>
        </p:nvSpPr>
        <p:spPr>
          <a:xfrm>
            <a:off x="395640" y="866880"/>
            <a:ext cx="8496720" cy="973080"/>
          </a:xfrm>
          <a:prstGeom prst="rect">
            <a:avLst/>
          </a:prstGeom>
          <a:gradFill rotWithShape="0">
            <a:gsLst>
              <a:gs pos="0">
                <a:srgbClr val="191919"/>
              </a:gs>
              <a:gs pos="100000">
                <a:srgbClr val="bcbcbc"/>
              </a:gs>
            </a:gsLst>
            <a:path path="circle">
              <a:fillToRect l="50000" t="100000" r="50000" b="0"/>
            </a:path>
          </a:gradFill>
          <a:ln>
            <a:solidFill>
              <a:srgbClr val="000000"/>
            </a:solidFill>
            <a:round/>
          </a:ln>
          <a:effectLst>
            <a:outerShdw algn="ctr" blurRad="57240" dir="5400000" dist="38160" rotWithShape="0">
              <a:schemeClr val="phClr">
                <a:shade val="9000"/>
                <a:satMod val="105000"/>
                <a:alpha val="48000"/>
              </a:schemeClr>
            </a:outerShdw>
          </a:effectLst>
        </p:spPr>
        <p:style>
          <a:lnRef idx="1">
            <a:schemeClr val="dk1"/>
          </a:lnRef>
          <a:fillRef idx="3">
            <a:schemeClr val="dk1"/>
          </a:fillRef>
          <a:effectRef idx="2">
            <a:schemeClr val="dk1"/>
          </a:effectRef>
          <a:fontRef idx="minor"/>
        </p:style>
        <p:txBody>
          <a:bodyPr lIns="90000" rIns="90000" tIns="45000" bIns="45000" anchor="t">
            <a:spAutoFit/>
          </a:bodyPr>
          <a:p>
            <a:pPr algn="ctr">
              <a:lnSpc>
                <a:spcPct val="100000"/>
              </a:lnSpc>
              <a:spcBef>
                <a:spcPts val="1199"/>
              </a:spcBef>
              <a:spcAft>
                <a:spcPts val="1199"/>
              </a:spcAft>
            </a:pPr>
            <a:endParaRPr b="0" lang="en-US" sz="100" spc="-1" strike="noStrike">
              <a:solidFill>
                <a:srgbClr val="000000"/>
              </a:solidFill>
              <a:latin typeface="Arial"/>
            </a:endParaRPr>
          </a:p>
          <a:p>
            <a:pPr algn="ctr">
              <a:lnSpc>
                <a:spcPct val="100000"/>
              </a:lnSpc>
            </a:pPr>
            <a:r>
              <a:rPr b="0" lang="el-GR" sz="1800" spc="-1" strike="noStrike">
                <a:solidFill>
                  <a:schemeClr val="lt1"/>
                </a:solidFill>
                <a:latin typeface="Calibri"/>
              </a:rPr>
              <a:t>Το σφίξιμο της κυλινδροκεφαλής, μπορεί να γίνει είτε χιαστί, είτε κυκλικά,          ξεκινώντας και στις δύο περιπτώσεις από το κέντρο προς τα έξω. </a:t>
            </a:r>
            <a:endParaRPr b="0" lang="en-US" sz="1800" spc="-1" strike="noStrike">
              <a:solidFill>
                <a:srgbClr val="000000"/>
              </a:solidFill>
              <a:latin typeface="Arial"/>
            </a:endParaRPr>
          </a:p>
          <a:p>
            <a:pPr algn="ctr">
              <a:lnSpc>
                <a:spcPct val="100000"/>
              </a:lnSpc>
              <a:spcBef>
                <a:spcPts val="1199"/>
              </a:spcBef>
              <a:spcAft>
                <a:spcPts val="1199"/>
              </a:spcAft>
            </a:pPr>
            <a:endParaRPr b="0" lang="en-US" sz="100" spc="-1" strike="noStrike">
              <a:solidFill>
                <a:srgbClr val="000000"/>
              </a:solidFill>
              <a:latin typeface="Arial"/>
            </a:endParaRPr>
          </a:p>
        </p:txBody>
      </p:sp>
      <p:sp>
        <p:nvSpPr>
          <p:cNvPr id="122" name="5 - TextBox"/>
          <p:cNvSpPr/>
          <p:nvPr/>
        </p:nvSpPr>
        <p:spPr>
          <a:xfrm>
            <a:off x="467640" y="483480"/>
            <a:ext cx="5184360" cy="36396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0" lang="el-GR" sz="1800" spc="-1" strike="noStrike">
                <a:solidFill>
                  <a:srgbClr val="000000"/>
                </a:solidFill>
                <a:latin typeface="Calibri"/>
              </a:rPr>
              <a:t>Σφίξιμο κυλινδροκεφαλής</a:t>
            </a:r>
            <a:endParaRPr b="0" lang="en-US" sz="1800" spc="-1" strike="noStrike">
              <a:solidFill>
                <a:srgbClr val="000000"/>
              </a:solidFill>
              <a:latin typeface="Arial"/>
            </a:endParaRPr>
          </a:p>
        </p:txBody>
      </p:sp>
      <p:pic>
        <p:nvPicPr>
          <p:cNvPr id="123" name="Picture 2" descr="http://petrila.org/repair/2/406d9/images/b/b1dk00ic.gif"/>
          <p:cNvPicPr/>
          <p:nvPr/>
        </p:nvPicPr>
        <p:blipFill>
          <a:blip r:embed="rId1"/>
          <a:stretch/>
        </p:blipFill>
        <p:spPr>
          <a:xfrm>
            <a:off x="4788000" y="2211840"/>
            <a:ext cx="3601800" cy="2398320"/>
          </a:xfrm>
          <a:prstGeom prst="rect">
            <a:avLst/>
          </a:prstGeom>
          <a:ln w="0">
            <a:noFill/>
          </a:ln>
        </p:spPr>
      </p:pic>
      <p:pic>
        <p:nvPicPr>
          <p:cNvPr id="124" name="Picture 4" descr="T3D11B24"/>
          <p:cNvPicPr/>
          <p:nvPr/>
        </p:nvPicPr>
        <p:blipFill>
          <a:blip r:embed="rId2"/>
          <a:stretch/>
        </p:blipFill>
        <p:spPr>
          <a:xfrm>
            <a:off x="683640" y="2211840"/>
            <a:ext cx="3639600" cy="2376000"/>
          </a:xfrm>
          <a:prstGeom prst="rect">
            <a:avLst/>
          </a:prstGeom>
          <a:ln w="0">
            <a:noFill/>
          </a:ln>
        </p:spPr>
      </p:pic>
    </p:spTree>
  </p:cSld>
  <p:transition>
    <p:pull dir="rd"/>
  </p:transition>
  <p:timing>
    <p:tnLst>
      <p:par>
        <p:cTn id="176" dur="indefinite" restart="never" nodeType="tmRoot">
          <p:childTnLst>
            <p:seq>
              <p:cTn id="177" dur="indefinite" nodeType="mainSeq">
                <p:childTnLst>
                  <p:par>
                    <p:cTn id="178" fill="hold">
                      <p:stCondLst>
                        <p:cond delay="indefinite"/>
                      </p:stCondLst>
                      <p:childTnLst>
                        <p:par>
                          <p:cTn id="179" fill="hold">
                            <p:stCondLst>
                              <p:cond delay="0"/>
                            </p:stCondLst>
                            <p:childTnLst>
                              <p:par>
                                <p:cTn id="180" nodeType="clickEffect" fill="hold" presetClass="entr" presetID="4" presetSubtype="16">
                                  <p:stCondLst>
                                    <p:cond delay="0"/>
                                  </p:stCondLst>
                                  <p:childTnLst>
                                    <p:set>
                                      <p:cBhvr>
                                        <p:cTn id="181" dur="1" fill="hold">
                                          <p:stCondLst>
                                            <p:cond delay="0"/>
                                          </p:stCondLst>
                                        </p:cTn>
                                        <p:tgtEl>
                                          <p:spTgt spid="121"/>
                                        </p:tgtEl>
                                        <p:attrNameLst>
                                          <p:attrName>style.visibility</p:attrName>
                                        </p:attrNameLst>
                                      </p:cBhvr>
                                      <p:to>
                                        <p:strVal val="visible"/>
                                      </p:to>
                                    </p:set>
                                    <p:animEffect filter="box(in)" transition="in">
                                      <p:cBhvr additive="repl">
                                        <p:cTn id="182" dur="500"/>
                                        <p:tgtEl>
                                          <p:spTgt spid="121"/>
                                        </p:tgtEl>
                                      </p:cBhvr>
                                    </p:animEffect>
                                  </p:childTnLst>
                                </p:cTn>
                              </p:par>
                            </p:childTnLst>
                          </p:cTn>
                        </p:par>
                      </p:childTnLst>
                    </p:cTn>
                  </p:par>
                  <p:par>
                    <p:cTn id="183" fill="hold">
                      <p:stCondLst>
                        <p:cond delay="indefinite"/>
                      </p:stCondLst>
                      <p:childTnLst>
                        <p:par>
                          <p:cTn id="184" fill="hold">
                            <p:stCondLst>
                              <p:cond delay="0"/>
                            </p:stCondLst>
                            <p:childTnLst>
                              <p:par>
                                <p:cTn id="185" nodeType="clickEffect" fill="hold" presetClass="entr" presetID="5" presetSubtype="10">
                                  <p:stCondLst>
                                    <p:cond delay="0"/>
                                  </p:stCondLst>
                                  <p:childTnLst>
                                    <p:set>
                                      <p:cBhvr>
                                        <p:cTn id="186" dur="1" fill="hold">
                                          <p:stCondLst>
                                            <p:cond delay="0"/>
                                          </p:stCondLst>
                                        </p:cTn>
                                        <p:tgtEl>
                                          <p:spTgt spid="124"/>
                                        </p:tgtEl>
                                        <p:attrNameLst>
                                          <p:attrName>style.visibility</p:attrName>
                                        </p:attrNameLst>
                                      </p:cBhvr>
                                      <p:to>
                                        <p:strVal val="visible"/>
                                      </p:to>
                                    </p:set>
                                    <p:animEffect filter="checkerboard(across)" transition="in">
                                      <p:cBhvr additive="repl">
                                        <p:cTn id="187" dur="500"/>
                                        <p:tgtEl>
                                          <p:spTgt spid="124"/>
                                        </p:tgtEl>
                                      </p:cBhvr>
                                    </p:animEffect>
                                  </p:childTnLst>
                                </p:cTn>
                              </p:par>
                              <p:par>
                                <p:cTn id="188" nodeType="withEffect" fill="hold" presetClass="entr" presetID="5" presetSubtype="10">
                                  <p:stCondLst>
                                    <p:cond delay="1000"/>
                                  </p:stCondLst>
                                  <p:childTnLst>
                                    <p:set>
                                      <p:cBhvr>
                                        <p:cTn id="189" dur="1" fill="hold">
                                          <p:stCondLst>
                                            <p:cond delay="0"/>
                                          </p:stCondLst>
                                        </p:cTn>
                                        <p:tgtEl>
                                          <p:spTgt spid="123"/>
                                        </p:tgtEl>
                                        <p:attrNameLst>
                                          <p:attrName>style.visibility</p:attrName>
                                        </p:attrNameLst>
                                      </p:cBhvr>
                                      <p:to>
                                        <p:strVal val="visible"/>
                                      </p:to>
                                    </p:set>
                                    <p:animEffect filter="checkerboard(across)" transition="in">
                                      <p:cBhvr additive="repl">
                                        <p:cTn id="190" dur="500"/>
                                        <p:tgtEl>
                                          <p:spTgt spid="12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 name="4 - TextBox"/>
          <p:cNvSpPr/>
          <p:nvPr/>
        </p:nvSpPr>
        <p:spPr>
          <a:xfrm>
            <a:off x="179640" y="0"/>
            <a:ext cx="8784720" cy="43992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2300" spc="-1" strike="noStrike">
                <a:solidFill>
                  <a:srgbClr val="03495c"/>
                </a:solidFill>
                <a:latin typeface="Calibri"/>
              </a:rPr>
              <a:t>Κυλινδροκεφαλή</a:t>
            </a:r>
            <a:endParaRPr b="0" lang="en-US" sz="2300" spc="-1" strike="noStrike">
              <a:solidFill>
                <a:srgbClr val="000000"/>
              </a:solidFill>
              <a:latin typeface="Arial"/>
            </a:endParaRPr>
          </a:p>
        </p:txBody>
      </p:sp>
      <p:sp>
        <p:nvSpPr>
          <p:cNvPr id="126" name="8 - TextBox"/>
          <p:cNvSpPr/>
          <p:nvPr/>
        </p:nvSpPr>
        <p:spPr>
          <a:xfrm>
            <a:off x="395640" y="866880"/>
            <a:ext cx="8496720" cy="973080"/>
          </a:xfrm>
          <a:prstGeom prst="rect">
            <a:avLst/>
          </a:prstGeom>
          <a:gradFill rotWithShape="0">
            <a:gsLst>
              <a:gs pos="0">
                <a:srgbClr val="008890"/>
              </a:gs>
              <a:gs pos="100000">
                <a:srgbClr val="b0f3f8"/>
              </a:gs>
            </a:gsLst>
            <a:path path="circle">
              <a:fillToRect l="50000" t="100000" r="50000" b="0"/>
            </a:path>
          </a:gradFill>
          <a:ln>
            <a:solidFill>
              <a:srgbClr val="069ba2"/>
            </a:solidFill>
            <a:round/>
          </a:ln>
          <a:effectLst>
            <a:outerShdw algn="ctr" blurRad="57240" dir="5400000" dist="38160" rotWithShape="0">
              <a:schemeClr val="phClr">
                <a:shade val="9000"/>
                <a:satMod val="105000"/>
                <a:alpha val="48000"/>
              </a:schemeClr>
            </a:outerShdw>
          </a:effectLst>
        </p:spPr>
        <p:style>
          <a:lnRef idx="1">
            <a:schemeClr val="accent3"/>
          </a:lnRef>
          <a:fillRef idx="3">
            <a:schemeClr val="accent3"/>
          </a:fillRef>
          <a:effectRef idx="2">
            <a:schemeClr val="accent3"/>
          </a:effectRef>
          <a:fontRef idx="minor"/>
        </p:style>
        <p:txBody>
          <a:bodyPr lIns="90000" rIns="90000" tIns="45000" bIns="45000" anchor="t">
            <a:spAutoFit/>
          </a:bodyPr>
          <a:p>
            <a:pPr algn="ctr">
              <a:lnSpc>
                <a:spcPct val="100000"/>
              </a:lnSpc>
              <a:spcBef>
                <a:spcPts val="1199"/>
              </a:spcBef>
              <a:spcAft>
                <a:spcPts val="1199"/>
              </a:spcAft>
            </a:pPr>
            <a:endParaRPr b="0" lang="en-US" sz="100" spc="-1" strike="noStrike">
              <a:solidFill>
                <a:srgbClr val="000000"/>
              </a:solidFill>
              <a:latin typeface="Arial"/>
            </a:endParaRPr>
          </a:p>
          <a:p>
            <a:pPr algn="ctr">
              <a:lnSpc>
                <a:spcPct val="100000"/>
              </a:lnSpc>
            </a:pPr>
            <a:r>
              <a:rPr b="0" lang="el-GR" sz="1800" spc="-1" strike="noStrike">
                <a:solidFill>
                  <a:srgbClr val="000000"/>
                </a:solidFill>
                <a:latin typeface="Calibri"/>
              </a:rPr>
              <a:t>Το λύσιμο της κυλινδροκεφαλής, μπορεί να γίνει είτε χιαστί, είτε κυκλικά,          ξεκινώντας και στις δύο περιπτώσεις από έξω προς το κέντρο. </a:t>
            </a:r>
            <a:endParaRPr b="0" lang="en-US" sz="1800" spc="-1" strike="noStrike">
              <a:solidFill>
                <a:srgbClr val="000000"/>
              </a:solidFill>
              <a:latin typeface="Arial"/>
            </a:endParaRPr>
          </a:p>
          <a:p>
            <a:pPr algn="ctr">
              <a:lnSpc>
                <a:spcPct val="100000"/>
              </a:lnSpc>
              <a:spcBef>
                <a:spcPts val="1199"/>
              </a:spcBef>
              <a:spcAft>
                <a:spcPts val="1199"/>
              </a:spcAft>
            </a:pPr>
            <a:endParaRPr b="0" lang="en-US" sz="100" spc="-1" strike="noStrike">
              <a:solidFill>
                <a:srgbClr val="000000"/>
              </a:solidFill>
              <a:latin typeface="Arial"/>
            </a:endParaRPr>
          </a:p>
        </p:txBody>
      </p:sp>
      <p:sp>
        <p:nvSpPr>
          <p:cNvPr id="127" name="5 - TextBox"/>
          <p:cNvSpPr/>
          <p:nvPr/>
        </p:nvSpPr>
        <p:spPr>
          <a:xfrm>
            <a:off x="467640" y="483480"/>
            <a:ext cx="5184360" cy="36396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0" lang="el-GR" sz="1800" spc="-1" strike="noStrike">
                <a:solidFill>
                  <a:srgbClr val="000000"/>
                </a:solidFill>
                <a:latin typeface="Calibri"/>
              </a:rPr>
              <a:t>Λύσιμο κυλινδροκεφαλής</a:t>
            </a:r>
            <a:endParaRPr b="0" lang="en-US" sz="1800" spc="-1" strike="noStrike">
              <a:solidFill>
                <a:srgbClr val="000000"/>
              </a:solidFill>
              <a:latin typeface="Arial"/>
            </a:endParaRPr>
          </a:p>
        </p:txBody>
      </p:sp>
      <p:pic>
        <p:nvPicPr>
          <p:cNvPr id="128" name="Picture 2" descr="T3D11B21"/>
          <p:cNvPicPr/>
          <p:nvPr/>
        </p:nvPicPr>
        <p:blipFill>
          <a:blip r:embed="rId1"/>
          <a:stretch/>
        </p:blipFill>
        <p:spPr>
          <a:xfrm>
            <a:off x="683640" y="2211840"/>
            <a:ext cx="3642840" cy="2378160"/>
          </a:xfrm>
          <a:prstGeom prst="rect">
            <a:avLst/>
          </a:prstGeom>
          <a:ln w="0">
            <a:noFill/>
          </a:ln>
        </p:spPr>
      </p:pic>
      <p:pic>
        <p:nvPicPr>
          <p:cNvPr id="129" name="Picture 4" descr="http://petrila.org/repair/2/406d9/images/b/b1dk0bvc.gif"/>
          <p:cNvPicPr/>
          <p:nvPr/>
        </p:nvPicPr>
        <p:blipFill>
          <a:blip r:embed="rId2"/>
          <a:srcRect l="0" t="8012" r="7141" b="6507"/>
          <a:stretch/>
        </p:blipFill>
        <p:spPr>
          <a:xfrm>
            <a:off x="5260680" y="2139840"/>
            <a:ext cx="3055320" cy="2507040"/>
          </a:xfrm>
          <a:prstGeom prst="rect">
            <a:avLst/>
          </a:prstGeom>
          <a:ln w="0">
            <a:noFill/>
          </a:ln>
        </p:spPr>
      </p:pic>
    </p:spTree>
  </p:cSld>
  <p:transition>
    <p:pull dir="rd"/>
  </p:transition>
  <p:timing>
    <p:tnLst>
      <p:par>
        <p:cTn id="191" dur="indefinite" restart="never" nodeType="tmRoot">
          <p:childTnLst>
            <p:seq>
              <p:cTn id="192" dur="indefinite" nodeType="mainSeq">
                <p:childTnLst>
                  <p:par>
                    <p:cTn id="193" fill="hold">
                      <p:stCondLst>
                        <p:cond delay="indefinite"/>
                      </p:stCondLst>
                      <p:childTnLst>
                        <p:par>
                          <p:cTn id="194" fill="hold">
                            <p:stCondLst>
                              <p:cond delay="0"/>
                            </p:stCondLst>
                            <p:childTnLst>
                              <p:par>
                                <p:cTn id="195" nodeType="clickEffect" fill="hold" presetClass="entr" presetID="4" presetSubtype="16">
                                  <p:stCondLst>
                                    <p:cond delay="0"/>
                                  </p:stCondLst>
                                  <p:childTnLst>
                                    <p:set>
                                      <p:cBhvr>
                                        <p:cTn id="196" dur="1" fill="hold">
                                          <p:stCondLst>
                                            <p:cond delay="0"/>
                                          </p:stCondLst>
                                        </p:cTn>
                                        <p:tgtEl>
                                          <p:spTgt spid="126"/>
                                        </p:tgtEl>
                                        <p:attrNameLst>
                                          <p:attrName>style.visibility</p:attrName>
                                        </p:attrNameLst>
                                      </p:cBhvr>
                                      <p:to>
                                        <p:strVal val="visible"/>
                                      </p:to>
                                    </p:set>
                                    <p:animEffect filter="box(in)" transition="in">
                                      <p:cBhvr additive="repl">
                                        <p:cTn id="197" dur="500"/>
                                        <p:tgtEl>
                                          <p:spTgt spid="126"/>
                                        </p:tgtEl>
                                      </p:cBhvr>
                                    </p:animEffect>
                                  </p:childTnLst>
                                </p:cTn>
                              </p:par>
                            </p:childTnLst>
                          </p:cTn>
                        </p:par>
                      </p:childTnLst>
                    </p:cTn>
                  </p:par>
                  <p:par>
                    <p:cTn id="198" fill="hold">
                      <p:stCondLst>
                        <p:cond delay="indefinite"/>
                      </p:stCondLst>
                      <p:childTnLst>
                        <p:par>
                          <p:cTn id="199" fill="hold">
                            <p:stCondLst>
                              <p:cond delay="0"/>
                            </p:stCondLst>
                            <p:childTnLst>
                              <p:par>
                                <p:cTn id="200" nodeType="clickEffect" fill="hold" presetClass="entr" presetID="5" presetSubtype="10">
                                  <p:stCondLst>
                                    <p:cond delay="0"/>
                                  </p:stCondLst>
                                  <p:childTnLst>
                                    <p:set>
                                      <p:cBhvr>
                                        <p:cTn id="201" dur="1" fill="hold">
                                          <p:stCondLst>
                                            <p:cond delay="0"/>
                                          </p:stCondLst>
                                        </p:cTn>
                                        <p:tgtEl>
                                          <p:spTgt spid="128"/>
                                        </p:tgtEl>
                                        <p:attrNameLst>
                                          <p:attrName>style.visibility</p:attrName>
                                        </p:attrNameLst>
                                      </p:cBhvr>
                                      <p:to>
                                        <p:strVal val="visible"/>
                                      </p:to>
                                    </p:set>
                                    <p:animEffect filter="checkerboard(across)" transition="in">
                                      <p:cBhvr additive="repl">
                                        <p:cTn id="202" dur="500"/>
                                        <p:tgtEl>
                                          <p:spTgt spid="128"/>
                                        </p:tgtEl>
                                      </p:cBhvr>
                                    </p:animEffect>
                                  </p:childTnLst>
                                </p:cTn>
                              </p:par>
                              <p:par>
                                <p:cTn id="203" nodeType="withEffect" fill="hold" presetClass="entr" presetID="5" presetSubtype="10">
                                  <p:stCondLst>
                                    <p:cond delay="1000"/>
                                  </p:stCondLst>
                                  <p:childTnLst>
                                    <p:set>
                                      <p:cBhvr>
                                        <p:cTn id="204" dur="1" fill="hold">
                                          <p:stCondLst>
                                            <p:cond delay="0"/>
                                          </p:stCondLst>
                                        </p:cTn>
                                        <p:tgtEl>
                                          <p:spTgt spid="129"/>
                                        </p:tgtEl>
                                        <p:attrNameLst>
                                          <p:attrName>style.visibility</p:attrName>
                                        </p:attrNameLst>
                                      </p:cBhvr>
                                      <p:to>
                                        <p:strVal val="visible"/>
                                      </p:to>
                                    </p:set>
                                    <p:animEffect filter="checkerboard(across)" transition="in">
                                      <p:cBhvr additive="repl">
                                        <p:cTn id="205" dur="500"/>
                                        <p:tgtEl>
                                          <p:spTgt spid="12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4 - TextBox"/>
          <p:cNvSpPr/>
          <p:nvPr/>
        </p:nvSpPr>
        <p:spPr>
          <a:xfrm>
            <a:off x="179640" y="0"/>
            <a:ext cx="8784720" cy="43992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2300" spc="-1" strike="noStrike">
                <a:solidFill>
                  <a:srgbClr val="03495c"/>
                </a:solidFill>
                <a:latin typeface="Calibri"/>
              </a:rPr>
              <a:t>Κυλινδροκεφαλή</a:t>
            </a:r>
            <a:endParaRPr b="0" lang="en-US" sz="2300" spc="-1" strike="noStrike">
              <a:solidFill>
                <a:srgbClr val="000000"/>
              </a:solidFill>
              <a:latin typeface="Arial"/>
            </a:endParaRPr>
          </a:p>
        </p:txBody>
      </p:sp>
      <p:sp>
        <p:nvSpPr>
          <p:cNvPr id="131" name="11 - Ορθογώνιο"/>
          <p:cNvSpPr/>
          <p:nvPr/>
        </p:nvSpPr>
        <p:spPr>
          <a:xfrm>
            <a:off x="1547640" y="1563480"/>
            <a:ext cx="5814000" cy="39456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1" lang="el-GR" sz="2000" spc="-1" strike="noStrike">
                <a:solidFill>
                  <a:srgbClr val="000000"/>
                </a:solidFill>
                <a:latin typeface="Arial"/>
              </a:rPr>
              <a:t>Τ Ε Λ Ο Σ</a:t>
            </a:r>
            <a:endParaRPr b="0" lang="en-US" sz="2000" spc="-1" strike="noStrike">
              <a:solidFill>
                <a:srgbClr val="000000"/>
              </a:solidFill>
              <a:latin typeface="Arial"/>
            </a:endParaRPr>
          </a:p>
        </p:txBody>
      </p:sp>
      <p:sp>
        <p:nvSpPr>
          <p:cNvPr id="132" name="15 - Τόξο"/>
          <p:cNvSpPr/>
          <p:nvPr/>
        </p:nvSpPr>
        <p:spPr>
          <a:xfrm>
            <a:off x="2915640" y="1995840"/>
            <a:ext cx="2376000" cy="359640"/>
          </a:xfrm>
          <a:prstGeom prst="arc">
            <a:avLst>
              <a:gd name="adj1" fmla="val 12076736"/>
              <a:gd name="adj2" fmla="val 0"/>
            </a:avLst>
          </a:prstGeom>
          <a:noFill/>
          <a:ln w="12700">
            <a:solidFill>
              <a:srgbClr val="095294"/>
            </a:solidFill>
            <a:round/>
          </a:ln>
        </p:spPr>
        <p:style>
          <a:lnRef idx="1">
            <a:schemeClr val="accent1"/>
          </a:lnRef>
          <a:fillRef idx="0">
            <a:schemeClr val="accent1"/>
          </a:fillRef>
          <a:effectRef idx="0">
            <a:schemeClr val="accent1"/>
          </a:effectRef>
          <a:fontRef idx="minor"/>
        </p:style>
        <p:txBody>
          <a:bodyPr lIns="90000" rIns="90000" tIns="45000" bIns="45000" anchor="ctr">
            <a:noAutofit/>
          </a:bodyPr>
          <a:p>
            <a:pPr algn="ctr">
              <a:lnSpc>
                <a:spcPct val="100000"/>
              </a:lnSpc>
            </a:pPr>
            <a:endParaRPr b="0" lang="el-GR" sz="1800" spc="-1" strike="noStrike">
              <a:solidFill>
                <a:srgbClr val="000000"/>
              </a:solidFill>
              <a:latin typeface="Constantia"/>
            </a:endParaRPr>
          </a:p>
        </p:txBody>
      </p:sp>
    </p:spTree>
  </p:cSld>
  <p:transition>
    <p:pull dir="rd"/>
  </p:transition>
  <p:timing>
    <p:tnLst>
      <p:par>
        <p:cTn id="206" dur="indefinite" restart="never" nodeType="tmRoot">
          <p:childTnLst>
            <p:seq>
              <p:cTn id="207" dur="indefinite" nodeType="mainSeq">
                <p:childTnLst>
                  <p:par>
                    <p:cTn id="208" fill="hold">
                      <p:stCondLst>
                        <p:cond delay="0"/>
                      </p:stCondLst>
                      <p:childTnLst>
                        <p:par>
                          <p:cTn id="209" fill="hold">
                            <p:stCondLst>
                              <p:cond delay="0"/>
                            </p:stCondLst>
                            <p:childTnLst>
                              <p:par>
                                <p:cTn id="210" nodeType="withEffect" fill="hold" presetClass="entr" presetID="29">
                                  <p:stCondLst>
                                    <p:cond delay="0"/>
                                  </p:stCondLst>
                                  <p:childTnLst>
                                    <p:set>
                                      <p:cBhvr>
                                        <p:cTn id="211" dur="1" fill="hold">
                                          <p:stCondLst>
                                            <p:cond delay="0"/>
                                          </p:stCondLst>
                                        </p:cTn>
                                        <p:tgtEl>
                                          <p:spTgt spid="131"/>
                                        </p:tgtEl>
                                        <p:attrNameLst>
                                          <p:attrName>style.visibility</p:attrName>
                                        </p:attrNameLst>
                                      </p:cBhvr>
                                      <p:to>
                                        <p:strVal val="visible"/>
                                      </p:to>
                                    </p:set>
                                    <p:anim calcmode="lin" valueType="num">
                                      <p:cBhvr additive="repl">
                                        <p:cTn id="212" dur="1000" fill="hold"/>
                                        <p:tgtEl>
                                          <p:spTgt spid="131"/>
                                        </p:tgtEl>
                                        <p:attrNameLst>
                                          <p:attrName>ppt_x</p:attrName>
                                        </p:attrNameLst>
                                      </p:cBhvr>
                                      <p:tavLst>
                                        <p:tav tm="0">
                                          <p:val>
                                            <p:strVal val="#ppt_x-.2"/>
                                          </p:val>
                                        </p:tav>
                                        <p:tav tm="100000">
                                          <p:val>
                                            <p:strVal val="#ppt_x"/>
                                          </p:val>
                                        </p:tav>
                                      </p:tavLst>
                                    </p:anim>
                                    <p:anim calcmode="lin" valueType="num">
                                      <p:cBhvr additive="repl">
                                        <p:cTn id="213" dur="1000" fill="hold"/>
                                        <p:tgtEl>
                                          <p:spTgt spid="131"/>
                                        </p:tgtEl>
                                        <p:attrNameLst>
                                          <p:attrName>ppt_y</p:attrName>
                                        </p:attrNameLst>
                                      </p:cBhvr>
                                      <p:tavLst>
                                        <p:tav tm="0">
                                          <p:val>
                                            <p:strVal val="#ppt_y"/>
                                          </p:val>
                                        </p:tav>
                                        <p:tav tm="100000">
                                          <p:val>
                                            <p:strVal val="#ppt_y"/>
                                          </p:val>
                                        </p:tav>
                                      </p:tavLst>
                                    </p:anim>
                                    <p:animEffect filter="wipe(right)" transition="in">
                                      <p:cBhvr additive="repl">
                                        <p:cTn id="214" dur="1000"/>
                                        <p:tgtEl>
                                          <p:spTgt spid="131"/>
                                        </p:tgtEl>
                                      </p:cBhvr>
                                    </p:animEffect>
                                  </p:childTnLst>
                                </p:cTn>
                              </p:par>
                              <p:par>
                                <p:cTn id="215" nodeType="withEffect" fill="hold" presetClass="entr" presetID="26">
                                  <p:stCondLst>
                                    <p:cond delay="0"/>
                                  </p:stCondLst>
                                  <p:childTnLst>
                                    <p:set>
                                      <p:cBhvr>
                                        <p:cTn id="216" dur="1" fill="hold">
                                          <p:stCondLst>
                                            <p:cond delay="0"/>
                                          </p:stCondLst>
                                        </p:cTn>
                                        <p:tgtEl>
                                          <p:spTgt spid="132"/>
                                        </p:tgtEl>
                                        <p:attrNameLst>
                                          <p:attrName>style.visibility</p:attrName>
                                        </p:attrNameLst>
                                      </p:cBhvr>
                                      <p:to>
                                        <p:strVal val="visible"/>
                                      </p:to>
                                    </p:set>
                                    <p:animEffect filter="wipe(down)" transition="in">
                                      <p:cBhvr additive="repl">
                                        <p:cTn id="217" dur="580">
                                          <p:stCondLst>
                                            <p:cond delay="0"/>
                                          </p:stCondLst>
                                        </p:cTn>
                                        <p:tgtEl>
                                          <p:spTgt spid="132"/>
                                        </p:tgtEl>
                                      </p:cBhvr>
                                    </p:animEffect>
                                    <p:anim calcmode="lin" valueType="num">
                                      <p:cBhvr additive="repl">
                                        <p:cTn id="218" dur="1822">
                                          <p:stCondLst>
                                            <p:cond delay="0"/>
                                          </p:stCondLst>
                                        </p:cTn>
                                        <p:tgtEl>
                                          <p:spTgt spid="132"/>
                                        </p:tgtEl>
                                        <p:attrNameLst>
                                          <p:attrName>ppt_x</p:attrName>
                                        </p:attrNameLst>
                                      </p:cBhvr>
                                      <p:tavLst>
                                        <p:tav tm="0">
                                          <p:val>
                                            <p:strVal val="#ppt_x-0.25"/>
                                          </p:val>
                                        </p:tav>
                                        <p:tav tm="100000">
                                          <p:val>
                                            <p:strVal val="#ppt_x"/>
                                          </p:val>
                                        </p:tav>
                                      </p:tavLst>
                                    </p:anim>
                                    <p:anim calcmode="lin" valueType="num">
                                      <p:cBhvr additive="repl">
                                        <p:cTn id="219" dur="664">
                                          <p:stCondLst>
                                            <p:cond delay="0"/>
                                          </p:stCondLst>
                                        </p:cTn>
                                        <p:tgtEl>
                                          <p:spTgt spid="132"/>
                                        </p:tgtEl>
                                        <p:attrNameLst>
                                          <p:attrName>ppt_y</p:attrName>
                                        </p:attrNameLst>
                                      </p:cBhvr>
                                      <p:tavLst>
                                        <p:tav fmla="y-sin(pi*$)/3" tm="0">
                                          <p:val>
                                            <p:fltVal val="0.5"/>
                                          </p:val>
                                        </p:tav>
                                        <p:tav fmla="y-sin(pi*$)/3" tm="100000">
                                          <p:val>
                                            <p:fltVal val="1"/>
                                          </p:val>
                                        </p:tav>
                                      </p:tavLst>
                                    </p:anim>
                                    <p:anim calcmode="lin" valueType="num">
                                      <p:cBhvr additive="repl">
                                        <p:cTn id="220" dur="664">
                                          <p:stCondLst>
                                            <p:cond delay="664"/>
                                          </p:stCondLst>
                                        </p:cTn>
                                        <p:tgtEl>
                                          <p:spTgt spid="132"/>
                                        </p:tgtEl>
                                        <p:attrNameLst>
                                          <p:attrName>ppt_y</p:attrName>
                                        </p:attrNameLst>
                                      </p:cBhvr>
                                      <p:tavLst>
                                        <p:tav fmla="y-sin(pi*$)/9" tm="0">
                                          <p:val>
                                            <p:fltVal val="0"/>
                                          </p:val>
                                        </p:tav>
                                        <p:tav fmla="y-sin(pi*$)/9" tm="100000">
                                          <p:val>
                                            <p:fltVal val="1"/>
                                          </p:val>
                                        </p:tav>
                                      </p:tavLst>
                                    </p:anim>
                                    <p:anim calcmode="lin" valueType="num">
                                      <p:cBhvr additive="repl">
                                        <p:cTn id="221" dur="332">
                                          <p:stCondLst>
                                            <p:cond delay="1324"/>
                                          </p:stCondLst>
                                        </p:cTn>
                                        <p:tgtEl>
                                          <p:spTgt spid="132"/>
                                        </p:tgtEl>
                                        <p:attrNameLst>
                                          <p:attrName>ppt_y</p:attrName>
                                        </p:attrNameLst>
                                      </p:cBhvr>
                                      <p:tavLst>
                                        <p:tav fmla="y-sin(pi*$)/27" tm="0">
                                          <p:val>
                                            <p:fltVal val="0"/>
                                          </p:val>
                                        </p:tav>
                                        <p:tav fmla="y-sin(pi*$)/27" tm="100000">
                                          <p:val>
                                            <p:fltVal val="1"/>
                                          </p:val>
                                        </p:tav>
                                      </p:tavLst>
                                    </p:anim>
                                    <p:anim calcmode="lin" valueType="num">
                                      <p:cBhvr additive="repl">
                                        <p:cTn id="222" dur="164">
                                          <p:stCondLst>
                                            <p:cond delay="1656"/>
                                          </p:stCondLst>
                                        </p:cTn>
                                        <p:tgtEl>
                                          <p:spTgt spid="132"/>
                                        </p:tgtEl>
                                        <p:attrNameLst>
                                          <p:attrName>ppt_y</p:attrName>
                                        </p:attrNameLst>
                                      </p:cBhvr>
                                      <p:tavLst>
                                        <p:tav fmla="y-sin(pi*$)/81" tm="0">
                                          <p:val>
                                            <p:fltVal val="0"/>
                                          </p:val>
                                        </p:tav>
                                        <p:tav fmla="y-sin(pi*$)/81" tm="100000">
                                          <p:val>
                                            <p:fltVal val="1"/>
                                          </p:val>
                                        </p:tav>
                                      </p:tavLst>
                                    </p:anim>
                                    <p:animScale>
                                      <p:cBhvr>
                                        <p:cTn id="223" dur="26" fill="hold">
                                          <p:stCondLst>
                                            <p:cond delay="650"/>
                                          </p:stCondLst>
                                        </p:cTn>
                                        <p:tgtEl>
                                          <p:spTgt spid="132"/>
                                        </p:tgtEl>
                                      </p:cBhvr>
                                      <p:to x="100000" y="60000"/>
                                    </p:animScale>
                                    <p:animScale>
                                      <p:cBhvr>
                                        <p:cTn id="224" dur="166" fill="hold">
                                          <p:stCondLst>
                                            <p:cond delay="676"/>
                                          </p:stCondLst>
                                        </p:cTn>
                                        <p:tgtEl>
                                          <p:spTgt spid="132"/>
                                        </p:tgtEl>
                                      </p:cBhvr>
                                      <p:to x="100000" y="100000"/>
                                    </p:animScale>
                                    <p:animScale>
                                      <p:cBhvr>
                                        <p:cTn id="225" dur="26" fill="hold">
                                          <p:stCondLst>
                                            <p:cond delay="1312"/>
                                          </p:stCondLst>
                                        </p:cTn>
                                        <p:tgtEl>
                                          <p:spTgt spid="132"/>
                                        </p:tgtEl>
                                      </p:cBhvr>
                                      <p:to x="100000" y="80000"/>
                                    </p:animScale>
                                    <p:animScale>
                                      <p:cBhvr>
                                        <p:cTn id="226" dur="166" fill="hold">
                                          <p:stCondLst>
                                            <p:cond delay="1338"/>
                                          </p:stCondLst>
                                        </p:cTn>
                                        <p:tgtEl>
                                          <p:spTgt spid="132"/>
                                        </p:tgtEl>
                                      </p:cBhvr>
                                      <p:to x="100000" y="100000"/>
                                    </p:animScale>
                                    <p:animScale>
                                      <p:cBhvr>
                                        <p:cTn id="227" dur="26" fill="hold">
                                          <p:stCondLst>
                                            <p:cond delay="1642"/>
                                          </p:stCondLst>
                                        </p:cTn>
                                        <p:tgtEl>
                                          <p:spTgt spid="132"/>
                                        </p:tgtEl>
                                      </p:cBhvr>
                                      <p:to x="100000" y="90000"/>
                                    </p:animScale>
                                    <p:animScale>
                                      <p:cBhvr>
                                        <p:cTn id="228" dur="166" fill="hold">
                                          <p:stCondLst>
                                            <p:cond delay="1668"/>
                                          </p:stCondLst>
                                        </p:cTn>
                                        <p:tgtEl>
                                          <p:spTgt spid="132"/>
                                        </p:tgtEl>
                                      </p:cBhvr>
                                      <p:to x="100000" y="100000"/>
                                    </p:animScale>
                                    <p:animScale>
                                      <p:cBhvr>
                                        <p:cTn id="229" dur="26" fill="hold">
                                          <p:stCondLst>
                                            <p:cond delay="1808"/>
                                          </p:stCondLst>
                                        </p:cTn>
                                        <p:tgtEl>
                                          <p:spTgt spid="132"/>
                                        </p:tgtEl>
                                      </p:cBhvr>
                                      <p:to x="100000" y="95000"/>
                                    </p:animScale>
                                    <p:animScale>
                                      <p:cBhvr>
                                        <p:cTn id="230" dur="166" fill="hold">
                                          <p:stCondLst>
                                            <p:cond delay="1834"/>
                                          </p:stCondLst>
                                        </p:cTn>
                                        <p:tgtEl>
                                          <p:spTgt spid="132"/>
                                        </p:tgtEl>
                                      </p:cBhvr>
                                      <p:to x="100000" y="100000"/>
                                    </p:animScale>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 name="4 - TextBox"/>
          <p:cNvSpPr/>
          <p:nvPr/>
        </p:nvSpPr>
        <p:spPr>
          <a:xfrm>
            <a:off x="179640" y="0"/>
            <a:ext cx="8784720" cy="43992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2300" spc="-1" strike="noStrike">
                <a:solidFill>
                  <a:srgbClr val="03495c"/>
                </a:solidFill>
                <a:latin typeface="Calibri"/>
              </a:rPr>
              <a:t>Κυλινδροκεφαλή</a:t>
            </a:r>
            <a:endParaRPr b="0" lang="en-US" sz="2300" spc="-1" strike="noStrike">
              <a:solidFill>
                <a:srgbClr val="000000"/>
              </a:solidFill>
              <a:latin typeface="Arial"/>
            </a:endParaRPr>
          </a:p>
        </p:txBody>
      </p:sp>
      <p:pic>
        <p:nvPicPr>
          <p:cNvPr id="88" name="Picture 2" descr=""/>
          <p:cNvPicPr/>
          <p:nvPr/>
        </p:nvPicPr>
        <p:blipFill>
          <a:blip r:embed="rId1"/>
          <a:stretch/>
        </p:blipFill>
        <p:spPr>
          <a:xfrm>
            <a:off x="611640" y="555480"/>
            <a:ext cx="791640" cy="720000"/>
          </a:xfrm>
          <a:prstGeom prst="rect">
            <a:avLst/>
          </a:prstGeom>
          <a:ln w="9525">
            <a:noFill/>
          </a:ln>
        </p:spPr>
      </p:pic>
      <p:sp>
        <p:nvSpPr>
          <p:cNvPr id="89" name="7 - TextBox"/>
          <p:cNvSpPr/>
          <p:nvPr/>
        </p:nvSpPr>
        <p:spPr>
          <a:xfrm>
            <a:off x="1547640" y="699480"/>
            <a:ext cx="2592000" cy="36396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1" lang="el-GR" sz="1800" spc="-1" strike="noStrike">
                <a:solidFill>
                  <a:srgbClr val="000000"/>
                </a:solidFill>
                <a:latin typeface="Calibri"/>
              </a:rPr>
              <a:t>Διδακτικοί στόχοι</a:t>
            </a:r>
            <a:endParaRPr b="0" lang="en-US" sz="1800" spc="-1" strike="noStrike">
              <a:solidFill>
                <a:srgbClr val="000000"/>
              </a:solidFill>
              <a:latin typeface="Arial"/>
            </a:endParaRPr>
          </a:p>
        </p:txBody>
      </p:sp>
      <p:sp>
        <p:nvSpPr>
          <p:cNvPr id="90" name="8 - TextBox"/>
          <p:cNvSpPr/>
          <p:nvPr/>
        </p:nvSpPr>
        <p:spPr>
          <a:xfrm>
            <a:off x="539640" y="1340280"/>
            <a:ext cx="8280720" cy="254340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0" lang="el-GR" sz="1800" spc="-1" strike="noStrike">
                <a:solidFill>
                  <a:srgbClr val="000000"/>
                </a:solidFill>
                <a:latin typeface="Arial"/>
              </a:rPr>
              <a:t>Οι μαθητές πρέπει να είναι σε θέση: </a:t>
            </a:r>
            <a:endParaRPr b="0" lang="en-US" sz="1800" spc="-1" strike="noStrike">
              <a:solidFill>
                <a:srgbClr val="000000"/>
              </a:solidFill>
              <a:latin typeface="Arial"/>
            </a:endParaRPr>
          </a:p>
          <a:p>
            <a:pPr>
              <a:lnSpc>
                <a:spcPct val="100000"/>
              </a:lnSpc>
            </a:pPr>
            <a:endParaRPr b="0" lang="en-US" sz="1800" spc="-1" strike="noStrike">
              <a:solidFill>
                <a:srgbClr val="000000"/>
              </a:solidFill>
              <a:latin typeface="Arial"/>
            </a:endParaRPr>
          </a:p>
          <a:p>
            <a:pPr marL="355680" indent="-355680">
              <a:lnSpc>
                <a:spcPct val="100000"/>
              </a:lnSpc>
              <a:spcBef>
                <a:spcPts val="601"/>
              </a:spcBef>
              <a:spcAft>
                <a:spcPts val="1199"/>
              </a:spcAft>
              <a:buClr>
                <a:srgbClr val="000000"/>
              </a:buClr>
              <a:buSzPct val="90000"/>
              <a:buFont typeface="Wingdings" charset="2"/>
              <a:buChar char=""/>
            </a:pPr>
            <a:r>
              <a:rPr b="0" lang="el-GR" sz="1800" spc="-1" strike="noStrike">
                <a:solidFill>
                  <a:srgbClr val="000000"/>
                </a:solidFill>
                <a:latin typeface="Arial"/>
              </a:rPr>
              <a:t>Να περιγράφουν και να εξηγούν το λειτουργικό σκοπό της κυλινδροκεφαλής και τον τρόπο με τον οποίο αυτή τον επιτελεί.</a:t>
            </a:r>
            <a:endParaRPr b="0" lang="en-US" sz="1800" spc="-1" strike="noStrike">
              <a:solidFill>
                <a:srgbClr val="000000"/>
              </a:solidFill>
              <a:latin typeface="Arial"/>
            </a:endParaRPr>
          </a:p>
          <a:p>
            <a:pPr>
              <a:lnSpc>
                <a:spcPct val="100000"/>
              </a:lnSpc>
              <a:spcBef>
                <a:spcPts val="601"/>
              </a:spcBef>
              <a:spcAft>
                <a:spcPts val="1199"/>
              </a:spcAft>
            </a:pPr>
            <a:endParaRPr b="0" lang="en-US" sz="1800" spc="-1" strike="noStrike">
              <a:solidFill>
                <a:srgbClr val="000000"/>
              </a:solidFill>
              <a:latin typeface="Arial"/>
            </a:endParaRPr>
          </a:p>
          <a:p>
            <a:pPr marL="355680" indent="-355680">
              <a:lnSpc>
                <a:spcPct val="100000"/>
              </a:lnSpc>
              <a:spcBef>
                <a:spcPts val="601"/>
              </a:spcBef>
              <a:spcAft>
                <a:spcPts val="1199"/>
              </a:spcAft>
              <a:buClr>
                <a:srgbClr val="000000"/>
              </a:buClr>
              <a:buSzPct val="90000"/>
              <a:buFont typeface="Wingdings" charset="2"/>
              <a:buChar char=""/>
            </a:pPr>
            <a:r>
              <a:rPr b="0" lang="el-GR" sz="1800" spc="-1" strike="noStrike">
                <a:solidFill>
                  <a:srgbClr val="000000"/>
                </a:solidFill>
                <a:latin typeface="Arial"/>
              </a:rPr>
              <a:t>Να μπορούν να προσδιορίσουν τη θέση της στη μηχανή και να περιγράφουν τον τρόπο και τα μέσα λυσαρμολόγησής της.</a:t>
            </a:r>
            <a:endParaRPr b="0" lang="en-US" sz="1800" spc="-1" strike="noStrike">
              <a:solidFill>
                <a:srgbClr val="000000"/>
              </a:solidFill>
              <a:latin typeface="Arial"/>
            </a:endParaRPr>
          </a:p>
        </p:txBody>
      </p:sp>
    </p:spTree>
  </p:cSld>
  <p:transition>
    <p:pull dir="rd"/>
  </p:transition>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ntr" presetID="2" presetSubtype="2">
                                  <p:stCondLst>
                                    <p:cond delay="0"/>
                                  </p:stCondLst>
                                  <p:childTnLst>
                                    <p:set>
                                      <p:cBhvr>
                                        <p:cTn id="6" dur="1" fill="hold">
                                          <p:stCondLst>
                                            <p:cond delay="0"/>
                                          </p:stCondLst>
                                        </p:cTn>
                                        <p:tgtEl>
                                          <p:spTgt spid="90">
                                            <p:txEl>
                                              <p:pRg st="2" end="2"/>
                                            </p:txEl>
                                          </p:spTgt>
                                        </p:tgtEl>
                                        <p:attrNameLst>
                                          <p:attrName>style.visibility</p:attrName>
                                        </p:attrNameLst>
                                      </p:cBhvr>
                                      <p:to>
                                        <p:strVal val="visible"/>
                                      </p:to>
                                    </p:set>
                                    <p:anim calcmode="lin" valueType="num">
                                      <p:cBhvr additive="repl">
                                        <p:cTn id="7" dur="500" fill="hold"/>
                                        <p:tgtEl>
                                          <p:spTgt spid="90">
                                            <p:txEl>
                                              <p:pRg st="2" end="2"/>
                                            </p:txEl>
                                          </p:spTgt>
                                        </p:tgtEl>
                                        <p:attrNameLst>
                                          <p:attrName>ppt_x</p:attrName>
                                        </p:attrNameLst>
                                      </p:cBhvr>
                                      <p:tavLst>
                                        <p:tav tm="0">
                                          <p:val>
                                            <p:strVal val="1+#ppt_w/2"/>
                                          </p:val>
                                        </p:tav>
                                        <p:tav tm="100000">
                                          <p:val>
                                            <p:strVal val="#ppt_x"/>
                                          </p:val>
                                        </p:tav>
                                      </p:tavLst>
                                    </p:anim>
                                    <p:anim calcmode="lin" valueType="num">
                                      <p:cBhvr additive="repl">
                                        <p:cTn id="8" dur="500" fill="hold"/>
                                        <p:tgtEl>
                                          <p:spTgt spid="90">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nodeType="clickEffect" fill="hold" presetClass="entr" presetID="2" presetSubtype="2">
                                  <p:stCondLst>
                                    <p:cond delay="0"/>
                                  </p:stCondLst>
                                  <p:childTnLst>
                                    <p:set>
                                      <p:cBhvr>
                                        <p:cTn id="12" dur="1" fill="hold">
                                          <p:stCondLst>
                                            <p:cond delay="0"/>
                                          </p:stCondLst>
                                        </p:cTn>
                                        <p:tgtEl>
                                          <p:spTgt spid="90">
                                            <p:txEl>
                                              <p:pRg st="4" end="4"/>
                                            </p:txEl>
                                          </p:spTgt>
                                        </p:tgtEl>
                                        <p:attrNameLst>
                                          <p:attrName>style.visibility</p:attrName>
                                        </p:attrNameLst>
                                      </p:cBhvr>
                                      <p:to>
                                        <p:strVal val="visible"/>
                                      </p:to>
                                    </p:set>
                                    <p:anim calcmode="lin" valueType="num">
                                      <p:cBhvr additive="repl">
                                        <p:cTn id="13" dur="500" fill="hold"/>
                                        <p:tgtEl>
                                          <p:spTgt spid="90">
                                            <p:txEl>
                                              <p:pRg st="4" end="4"/>
                                            </p:txEl>
                                          </p:spTgt>
                                        </p:tgtEl>
                                        <p:attrNameLst>
                                          <p:attrName>ppt_x</p:attrName>
                                        </p:attrNameLst>
                                      </p:cBhvr>
                                      <p:tavLst>
                                        <p:tav tm="0">
                                          <p:val>
                                            <p:strVal val="1+#ppt_w/2"/>
                                          </p:val>
                                        </p:tav>
                                        <p:tav tm="100000">
                                          <p:val>
                                            <p:strVal val="#ppt_x"/>
                                          </p:val>
                                        </p:tav>
                                      </p:tavLst>
                                    </p:anim>
                                    <p:anim calcmode="lin" valueType="num">
                                      <p:cBhvr additive="repl">
                                        <p:cTn id="14" dur="500" fill="hold"/>
                                        <p:tgtEl>
                                          <p:spTgt spid="90">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4 - TextBox"/>
          <p:cNvSpPr/>
          <p:nvPr/>
        </p:nvSpPr>
        <p:spPr>
          <a:xfrm>
            <a:off x="179640" y="0"/>
            <a:ext cx="8784720" cy="43992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2300" spc="-1" strike="noStrike">
                <a:solidFill>
                  <a:srgbClr val="03495c"/>
                </a:solidFill>
                <a:latin typeface="Calibri"/>
              </a:rPr>
              <a:t>Κυλινδροκεφαλή</a:t>
            </a:r>
            <a:endParaRPr b="0" lang="en-US" sz="2300" spc="-1" strike="noStrike">
              <a:solidFill>
                <a:srgbClr val="000000"/>
              </a:solidFill>
              <a:latin typeface="Arial"/>
            </a:endParaRPr>
          </a:p>
        </p:txBody>
      </p:sp>
      <p:sp>
        <p:nvSpPr>
          <p:cNvPr id="92" name="8 - TextBox"/>
          <p:cNvSpPr/>
          <p:nvPr/>
        </p:nvSpPr>
        <p:spPr>
          <a:xfrm>
            <a:off x="395640" y="699480"/>
            <a:ext cx="8280720" cy="63828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1800" spc="-1" strike="noStrike">
                <a:solidFill>
                  <a:srgbClr val="000000"/>
                </a:solidFill>
                <a:latin typeface="Arial"/>
              </a:rPr>
              <a:t>Η κυλινδροκεφαλη ή κεφαλή των κυλίνδρων (καπάκι) είναι ένα ολόσωμο μεταλλικό κομμάτι. </a:t>
            </a:r>
            <a:endParaRPr b="0" lang="en-US" sz="1800" spc="-1" strike="noStrike">
              <a:solidFill>
                <a:srgbClr val="000000"/>
              </a:solidFill>
              <a:latin typeface="Arial"/>
            </a:endParaRPr>
          </a:p>
        </p:txBody>
      </p:sp>
      <p:sp>
        <p:nvSpPr>
          <p:cNvPr id="93" name="Picture 2"/>
          <p:cNvSpPr/>
          <p:nvPr/>
        </p:nvSpPr>
        <p:spPr>
          <a:xfrm>
            <a:off x="4572000" y="1563480"/>
            <a:ext cx="3930840" cy="2206800"/>
          </a:xfrm>
          <a:prstGeom prst="roundRect">
            <a:avLst>
              <a:gd name="adj" fmla="val 64"/>
            </a:avLst>
          </a:prstGeom>
          <a:blipFill rotWithShape="0">
            <a:blip r:embed="rId1"/>
            <a:srcRect/>
            <a:stretch/>
          </a:blipFill>
          <a:ln w="0">
            <a:noFill/>
          </a:ln>
          <a:effectLst>
            <a:reflection algn="bl" blurRad="12700" dir="5400000" dist="5000" endPos="28000" rotWithShape="0" stA="38000" sy="-100000"/>
          </a:effectLst>
        </p:spPr>
        <p:style>
          <a:lnRef idx="0"/>
          <a:fillRef idx="0"/>
          <a:effectRef idx="0"/>
          <a:fontRef idx="minor"/>
        </p:style>
        <p:txBody>
          <a:bodyPr lIns="90000" rIns="90000" tIns="45000" bIns="45000" anchor="t">
            <a:noAutofit/>
          </a:bodyPr>
          <a:p>
            <a:endParaRPr b="0" lang="en-US" sz="1800" spc="-1" strike="noStrike">
              <a:solidFill>
                <a:srgbClr val="000000"/>
              </a:solidFill>
              <a:latin typeface="Arial"/>
            </a:endParaRPr>
          </a:p>
        </p:txBody>
      </p:sp>
      <p:sp>
        <p:nvSpPr>
          <p:cNvPr id="94" name="9 - TextBox"/>
          <p:cNvSpPr/>
          <p:nvPr/>
        </p:nvSpPr>
        <p:spPr>
          <a:xfrm>
            <a:off x="467640" y="1707480"/>
            <a:ext cx="3888000" cy="228420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1800" spc="-1" strike="noStrike">
                <a:solidFill>
                  <a:srgbClr val="000000"/>
                </a:solidFill>
                <a:latin typeface="Arial"/>
              </a:rPr>
              <a:t>Τοποθετείται στερεά με μπουζόνια (αμφικόχλια) ή βίδες επάνω στο σώμα των κυλίνδρων. </a:t>
            </a:r>
            <a:endParaRPr b="0" lang="en-US" sz="1800" spc="-1" strike="noStrike">
              <a:solidFill>
                <a:srgbClr val="000000"/>
              </a:solidFill>
              <a:latin typeface="Arial"/>
            </a:endParaRPr>
          </a:p>
          <a:p>
            <a:pPr algn="ctr">
              <a:lnSpc>
                <a:spcPct val="100000"/>
              </a:lnSpc>
            </a:pPr>
            <a:endParaRPr b="0" lang="en-US" sz="1800" spc="-1" strike="noStrike">
              <a:solidFill>
                <a:srgbClr val="000000"/>
              </a:solidFill>
              <a:latin typeface="Arial"/>
            </a:endParaRPr>
          </a:p>
          <a:p>
            <a:pPr algn="ctr">
              <a:lnSpc>
                <a:spcPct val="100000"/>
              </a:lnSpc>
            </a:pPr>
            <a:r>
              <a:rPr b="0" lang="el-GR" sz="1800" spc="-1" strike="noStrike">
                <a:solidFill>
                  <a:srgbClr val="000000"/>
                </a:solidFill>
                <a:latin typeface="Arial"/>
              </a:rPr>
              <a:t>Μεταξύ σώματος και κεφαλής τοποθετείται μια ειδική φλάντζα για να εξασφαλίσει την απαιτούμενη στεγανότητα.</a:t>
            </a:r>
            <a:endParaRPr b="0" lang="en-US" sz="1800" spc="-1" strike="noStrike">
              <a:solidFill>
                <a:srgbClr val="000000"/>
              </a:solidFill>
              <a:latin typeface="Arial"/>
            </a:endParaRPr>
          </a:p>
        </p:txBody>
      </p:sp>
    </p:spTree>
  </p:cSld>
  <p:transition>
    <p:pull dir="rd"/>
  </p:transition>
  <p:timing>
    <p:tnLst>
      <p:par>
        <p:cTn id="15" dur="indefinite" restart="never" nodeType="tmRoot">
          <p:childTnLst>
            <p:seq>
              <p:cTn id="16" dur="indefinite" nodeType="mainSeq">
                <p:childTnLst>
                  <p:par>
                    <p:cTn id="17" fill="hold">
                      <p:stCondLst>
                        <p:cond delay="indefinite"/>
                      </p:stCondLst>
                      <p:childTnLst>
                        <p:par>
                          <p:cTn id="18" fill="hold">
                            <p:stCondLst>
                              <p:cond delay="0"/>
                            </p:stCondLst>
                            <p:childTnLst>
                              <p:par>
                                <p:cTn id="19" nodeType="clickEffect" fill="hold" presetClass="entr" presetID="2" presetSubtype="4">
                                  <p:stCondLst>
                                    <p:cond delay="0"/>
                                  </p:stCondLst>
                                  <p:childTnLst>
                                    <p:set>
                                      <p:cBhvr>
                                        <p:cTn id="20" dur="1" fill="hold">
                                          <p:stCondLst>
                                            <p:cond delay="0"/>
                                          </p:stCondLst>
                                        </p:cTn>
                                        <p:tgtEl>
                                          <p:spTgt spid="94">
                                            <p:txEl>
                                              <p:pRg st="0" end="0"/>
                                            </p:txEl>
                                          </p:spTgt>
                                        </p:tgtEl>
                                        <p:attrNameLst>
                                          <p:attrName>style.visibility</p:attrName>
                                        </p:attrNameLst>
                                      </p:cBhvr>
                                      <p:to>
                                        <p:strVal val="visible"/>
                                      </p:to>
                                    </p:set>
                                    <p:anim calcmode="lin" valueType="num">
                                      <p:cBhvr additive="repl">
                                        <p:cTn id="21" dur="500" fill="hold"/>
                                        <p:tgtEl>
                                          <p:spTgt spid="94">
                                            <p:txEl>
                                              <p:pRg st="0" end="0"/>
                                            </p:txEl>
                                          </p:spTgt>
                                        </p:tgtEl>
                                        <p:attrNameLst>
                                          <p:attrName>ppt_x</p:attrName>
                                        </p:attrNameLst>
                                      </p:cBhvr>
                                      <p:tavLst>
                                        <p:tav tm="0">
                                          <p:val>
                                            <p:strVal val="#ppt_x"/>
                                          </p:val>
                                        </p:tav>
                                        <p:tav tm="100000">
                                          <p:val>
                                            <p:strVal val="#ppt_x"/>
                                          </p:val>
                                        </p:tav>
                                      </p:tavLst>
                                    </p:anim>
                                    <p:anim calcmode="lin" valueType="num">
                                      <p:cBhvr additive="repl">
                                        <p:cTn id="22" dur="500" fill="hold"/>
                                        <p:tgtEl>
                                          <p:spTgt spid="94">
                                            <p:txEl>
                                              <p:pRg st="0" end="0"/>
                                            </p:txEl>
                                          </p:spTgt>
                                        </p:tgtEl>
                                        <p:attrNameLst>
                                          <p:attrName>ppt_y</p:attrName>
                                        </p:attrNameLst>
                                      </p:cBhvr>
                                      <p:tavLst>
                                        <p:tav tm="0">
                                          <p:val>
                                            <p:strVal val="1+#ppt_h/2"/>
                                          </p:val>
                                        </p:tav>
                                        <p:tav tm="100000">
                                          <p:val>
                                            <p:strVal val="#ppt_y"/>
                                          </p:val>
                                        </p:tav>
                                      </p:tavLst>
                                    </p:anim>
                                  </p:childTnLst>
                                </p:cTn>
                              </p:par>
                            </p:childTnLst>
                          </p:cTn>
                        </p:par>
                        <p:par>
                          <p:cTn id="23" fill="hold">
                            <p:stCondLst>
                              <p:cond delay="500"/>
                            </p:stCondLst>
                            <p:childTnLst>
                              <p:par>
                                <p:cTn id="24" nodeType="afterEffect" fill="hold" presetClass="entr" presetID="2" presetSubtype="4">
                                  <p:stCondLst>
                                    <p:cond delay="1000"/>
                                  </p:stCondLst>
                                  <p:childTnLst>
                                    <p:set>
                                      <p:cBhvr>
                                        <p:cTn id="25" dur="1" fill="hold">
                                          <p:stCondLst>
                                            <p:cond delay="0"/>
                                          </p:stCondLst>
                                        </p:cTn>
                                        <p:tgtEl>
                                          <p:spTgt spid="94">
                                            <p:txEl>
                                              <p:pRg st="2" end="2"/>
                                            </p:txEl>
                                          </p:spTgt>
                                        </p:tgtEl>
                                        <p:attrNameLst>
                                          <p:attrName>style.visibility</p:attrName>
                                        </p:attrNameLst>
                                      </p:cBhvr>
                                      <p:to>
                                        <p:strVal val="visible"/>
                                      </p:to>
                                    </p:set>
                                    <p:anim calcmode="lin" valueType="num">
                                      <p:cBhvr additive="repl">
                                        <p:cTn id="26" dur="500" fill="hold"/>
                                        <p:tgtEl>
                                          <p:spTgt spid="94">
                                            <p:txEl>
                                              <p:pRg st="2" end="2"/>
                                            </p:txEl>
                                          </p:spTgt>
                                        </p:tgtEl>
                                        <p:attrNameLst>
                                          <p:attrName>ppt_x</p:attrName>
                                        </p:attrNameLst>
                                      </p:cBhvr>
                                      <p:tavLst>
                                        <p:tav tm="0">
                                          <p:val>
                                            <p:strVal val="#ppt_x"/>
                                          </p:val>
                                        </p:tav>
                                        <p:tav tm="100000">
                                          <p:val>
                                            <p:strVal val="#ppt_x"/>
                                          </p:val>
                                        </p:tav>
                                      </p:tavLst>
                                    </p:anim>
                                    <p:anim calcmode="lin" valueType="num">
                                      <p:cBhvr additive="repl">
                                        <p:cTn id="27" dur="500" fill="hold"/>
                                        <p:tgtEl>
                                          <p:spTgt spid="94">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4 - TextBox"/>
          <p:cNvSpPr/>
          <p:nvPr/>
        </p:nvSpPr>
        <p:spPr>
          <a:xfrm>
            <a:off x="179640" y="0"/>
            <a:ext cx="8784720" cy="43992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2300" spc="-1" strike="noStrike">
                <a:solidFill>
                  <a:srgbClr val="03495c"/>
                </a:solidFill>
                <a:latin typeface="Calibri"/>
              </a:rPr>
              <a:t>Κυλινδροκεφαλή</a:t>
            </a:r>
            <a:endParaRPr b="0" lang="en-US" sz="2300" spc="-1" strike="noStrike">
              <a:solidFill>
                <a:srgbClr val="000000"/>
              </a:solidFill>
              <a:latin typeface="Arial"/>
            </a:endParaRPr>
          </a:p>
        </p:txBody>
      </p:sp>
      <p:sp>
        <p:nvSpPr>
          <p:cNvPr id="96" name="8 - TextBox"/>
          <p:cNvSpPr/>
          <p:nvPr/>
        </p:nvSpPr>
        <p:spPr>
          <a:xfrm>
            <a:off x="395640" y="557280"/>
            <a:ext cx="8280720" cy="63828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1800" spc="-1" strike="noStrike">
                <a:solidFill>
                  <a:srgbClr val="000000"/>
                </a:solidFill>
                <a:latin typeface="Arial"/>
              </a:rPr>
              <a:t>Στην κυλιδροκεφαλή, συνήθως, σχηματίζεται ο θάλαμος καύσης, ενώ υπάρχουν και οι θέσεις για τις βαλβίδες.</a:t>
            </a:r>
            <a:endParaRPr b="0" lang="en-US" sz="1800" spc="-1" strike="noStrike">
              <a:solidFill>
                <a:srgbClr val="000000"/>
              </a:solidFill>
              <a:latin typeface="Arial"/>
            </a:endParaRPr>
          </a:p>
        </p:txBody>
      </p:sp>
      <p:pic>
        <p:nvPicPr>
          <p:cNvPr id="97" name="5 - Εικόνα" descr="1.png"/>
          <p:cNvPicPr/>
          <p:nvPr/>
        </p:nvPicPr>
        <p:blipFill>
          <a:blip r:embed="rId1"/>
          <a:stretch/>
        </p:blipFill>
        <p:spPr>
          <a:xfrm>
            <a:off x="1613160" y="1334160"/>
            <a:ext cx="5766840" cy="3397320"/>
          </a:xfrm>
          <a:prstGeom prst="rect">
            <a:avLst/>
          </a:prstGeom>
          <a:ln w="0">
            <a:noFill/>
          </a:ln>
        </p:spPr>
      </p:pic>
      <p:sp>
        <p:nvSpPr>
          <p:cNvPr id="98" name="6 - TextBox"/>
          <p:cNvSpPr/>
          <p:nvPr/>
        </p:nvSpPr>
        <p:spPr>
          <a:xfrm>
            <a:off x="539640" y="4511520"/>
            <a:ext cx="4536000" cy="28764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1300" spc="-1" strike="noStrike">
                <a:solidFill>
                  <a:srgbClr val="000000"/>
                </a:solidFill>
                <a:latin typeface="Calibri"/>
              </a:rPr>
              <a:t>Τυπική κυλινδροκεφαλη 6-κύλινδρου κινητήρα.</a:t>
            </a:r>
            <a:endParaRPr b="0" lang="en-US" sz="1300" spc="-1" strike="noStrike">
              <a:solidFill>
                <a:srgbClr val="000000"/>
              </a:solidFill>
              <a:latin typeface="Arial"/>
            </a:endParaRPr>
          </a:p>
        </p:txBody>
      </p:sp>
    </p:spTree>
  </p:cSld>
  <p:transition>
    <p:pull dir="rd"/>
  </p:transition>
  <p:timing>
    <p:tnLst>
      <p:par>
        <p:cTn id="28" dur="indefinite" restart="never" nodeType="tmRoot">
          <p:childTnLst>
            <p:seq>
              <p:cTn id="29" dur="indefinite" nodeType="mainSeq">
                <p:childTnLst>
                  <p:par>
                    <p:cTn id="30" fill="hold">
                      <p:stCondLst>
                        <p:cond delay="0"/>
                      </p:stCondLst>
                      <p:childTnLst>
                        <p:par>
                          <p:cTn id="31" fill="hold">
                            <p:stCondLst>
                              <p:cond delay="0"/>
                            </p:stCondLst>
                            <p:childTnLst>
                              <p:par>
                                <p:cTn id="32" nodeType="afterEffect" fill="hold" presetClass="entr" presetID="29">
                                  <p:stCondLst>
                                    <p:cond delay="1000"/>
                                  </p:stCondLst>
                                  <p:childTnLst>
                                    <p:set>
                                      <p:cBhvr>
                                        <p:cTn id="33" dur="1" fill="hold">
                                          <p:stCondLst>
                                            <p:cond delay="0"/>
                                          </p:stCondLst>
                                        </p:cTn>
                                        <p:tgtEl>
                                          <p:spTgt spid="96">
                                            <p:txEl>
                                              <p:pRg st="0" end="0"/>
                                            </p:txEl>
                                          </p:spTgt>
                                        </p:tgtEl>
                                        <p:attrNameLst>
                                          <p:attrName>style.visibility</p:attrName>
                                        </p:attrNameLst>
                                      </p:cBhvr>
                                      <p:to>
                                        <p:strVal val="visible"/>
                                      </p:to>
                                    </p:set>
                                    <p:anim calcmode="lin" valueType="num">
                                      <p:cBhvr additive="repl">
                                        <p:cTn id="34" dur="500" fill="hold"/>
                                        <p:tgtEl>
                                          <p:spTgt spid="96">
                                            <p:txEl>
                                              <p:pRg st="0" end="0"/>
                                            </p:txEl>
                                          </p:spTgt>
                                        </p:tgtEl>
                                        <p:attrNameLst>
                                          <p:attrName>ppt_x</p:attrName>
                                        </p:attrNameLst>
                                      </p:cBhvr>
                                      <p:tavLst>
                                        <p:tav tm="0">
                                          <p:val>
                                            <p:strVal val="#ppt_x-.2"/>
                                          </p:val>
                                        </p:tav>
                                        <p:tav tm="100000">
                                          <p:val>
                                            <p:strVal val="#ppt_x"/>
                                          </p:val>
                                        </p:tav>
                                      </p:tavLst>
                                    </p:anim>
                                    <p:anim calcmode="lin" valueType="num">
                                      <p:cBhvr additive="repl">
                                        <p:cTn id="35" dur="500" fill="hold"/>
                                        <p:tgtEl>
                                          <p:spTgt spid="96">
                                            <p:txEl>
                                              <p:pRg st="0" end="0"/>
                                            </p:txEl>
                                          </p:spTgt>
                                        </p:tgtEl>
                                        <p:attrNameLst>
                                          <p:attrName>ppt_y</p:attrName>
                                        </p:attrNameLst>
                                      </p:cBhvr>
                                      <p:tavLst>
                                        <p:tav tm="0">
                                          <p:val>
                                            <p:strVal val="#ppt_y"/>
                                          </p:val>
                                        </p:tav>
                                        <p:tav tm="100000">
                                          <p:val>
                                            <p:strVal val="#ppt_y"/>
                                          </p:val>
                                        </p:tav>
                                      </p:tavLst>
                                    </p:anim>
                                    <p:animEffect filter="wipe(right)" transition="in">
                                      <p:cBhvr additive="repl">
                                        <p:cTn id="36" dur="500"/>
                                        <p:tgtEl>
                                          <p:spTgt spid="96">
                                            <p:txEl>
                                              <p:pRg st="0" end="0"/>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9" name="4 - TextBox"/>
          <p:cNvSpPr/>
          <p:nvPr/>
        </p:nvSpPr>
        <p:spPr>
          <a:xfrm>
            <a:off x="179640" y="0"/>
            <a:ext cx="8784720" cy="43992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2300" spc="-1" strike="noStrike">
                <a:solidFill>
                  <a:srgbClr val="03495c"/>
                </a:solidFill>
                <a:latin typeface="Calibri"/>
              </a:rPr>
              <a:t>Κυλινδροκεφαλή</a:t>
            </a:r>
            <a:endParaRPr b="0" lang="en-US" sz="2300" spc="-1" strike="noStrike">
              <a:solidFill>
                <a:srgbClr val="000000"/>
              </a:solidFill>
              <a:latin typeface="Arial"/>
            </a:endParaRPr>
          </a:p>
        </p:txBody>
      </p:sp>
      <p:sp>
        <p:nvSpPr>
          <p:cNvPr id="100" name="8 - TextBox"/>
          <p:cNvSpPr/>
          <p:nvPr/>
        </p:nvSpPr>
        <p:spPr>
          <a:xfrm>
            <a:off x="395640" y="557280"/>
            <a:ext cx="3096000" cy="397764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1700" spc="-1" strike="noStrike">
                <a:solidFill>
                  <a:srgbClr val="000000"/>
                </a:solidFill>
                <a:latin typeface="Arial"/>
              </a:rPr>
              <a:t>Στο εσωτερικό της κυλινδροκεφαλής υπάρχουν οι αγωγοί του λαδιού για τη λίπανση, οι θάλαμοι του νερού για την ψύξη, οι αγωγοί εισαγωγής του μίγματος και εξαγωγής των καυσαερίων, οι υποδοχές για τα μπουζί ή τους εγχυτήρες και οι διάφορες υποδοχές για μηχανισμούς ή εξαρτήματα που στερεώνονται επάνω στην κυλινδροκεφαλή, όπως ο πληκτροφορέας, ο εκκεντροφόρος, κ.λπ.</a:t>
            </a:r>
            <a:endParaRPr b="0" lang="en-US" sz="1700" spc="-1" strike="noStrike">
              <a:solidFill>
                <a:srgbClr val="000000"/>
              </a:solidFill>
              <a:latin typeface="Arial"/>
            </a:endParaRPr>
          </a:p>
        </p:txBody>
      </p:sp>
      <p:pic>
        <p:nvPicPr>
          <p:cNvPr id="101" name="5 - Εικόνα" descr="1.png"/>
          <p:cNvPicPr/>
          <p:nvPr/>
        </p:nvPicPr>
        <p:blipFill>
          <a:blip r:embed="rId1"/>
          <a:stretch/>
        </p:blipFill>
        <p:spPr>
          <a:xfrm>
            <a:off x="3420000" y="843480"/>
            <a:ext cx="5544360" cy="3266280"/>
          </a:xfrm>
          <a:prstGeom prst="rect">
            <a:avLst/>
          </a:prstGeom>
          <a:ln w="0">
            <a:noFill/>
          </a:ln>
        </p:spPr>
      </p:pic>
    </p:spTree>
  </p:cSld>
  <p:transition>
    <p:pull dir="rd"/>
  </p:transition>
  <p:timing>
    <p:tnLst>
      <p:par>
        <p:cTn id="37" dur="indefinite" restart="never" nodeType="tmRoot">
          <p:childTnLst>
            <p:seq>
              <p:cTn id="38" dur="indefinite" nodeType="mainSeq">
                <p:childTnLst>
                  <p:par>
                    <p:cTn id="39" fill="hold">
                      <p:stCondLst>
                        <p:cond delay="indefinite"/>
                      </p:stCondLst>
                      <p:childTnLst>
                        <p:par>
                          <p:cTn id="40" fill="hold">
                            <p:stCondLst>
                              <p:cond delay="0"/>
                            </p:stCondLst>
                            <p:childTnLst>
                              <p:par>
                                <p:cTn id="41" nodeType="clickEffect" fill="hold" presetClass="entr" presetID="5" presetSubtype="10">
                                  <p:stCondLst>
                                    <p:cond delay="0"/>
                                  </p:stCondLst>
                                  <p:childTnLst>
                                    <p:set>
                                      <p:cBhvr>
                                        <p:cTn id="42" dur="1" fill="hold">
                                          <p:stCondLst>
                                            <p:cond delay="0"/>
                                          </p:stCondLst>
                                        </p:cTn>
                                        <p:tgtEl>
                                          <p:spTgt spid="100"/>
                                        </p:tgtEl>
                                        <p:attrNameLst>
                                          <p:attrName>style.visibility</p:attrName>
                                        </p:attrNameLst>
                                      </p:cBhvr>
                                      <p:to>
                                        <p:strVal val="visible"/>
                                      </p:to>
                                    </p:set>
                                    <p:animEffect filter="checkerboard(across)" transition="in">
                                      <p:cBhvr additive="repl">
                                        <p:cTn id="43" dur="500"/>
                                        <p:tgtEl>
                                          <p:spTgt spid="10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2" name="4 - TextBox"/>
          <p:cNvSpPr/>
          <p:nvPr/>
        </p:nvSpPr>
        <p:spPr>
          <a:xfrm>
            <a:off x="179640" y="0"/>
            <a:ext cx="8784720" cy="43992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2300" spc="-1" strike="noStrike">
                <a:solidFill>
                  <a:srgbClr val="03495c"/>
                </a:solidFill>
                <a:latin typeface="Calibri"/>
              </a:rPr>
              <a:t>Εισαγωγή</a:t>
            </a:r>
            <a:endParaRPr b="0" lang="en-US" sz="2300" spc="-1" strike="noStrike">
              <a:solidFill>
                <a:srgbClr val="000000"/>
              </a:solidFill>
              <a:latin typeface="Arial"/>
            </a:endParaRPr>
          </a:p>
        </p:txBody>
      </p:sp>
      <p:sp>
        <p:nvSpPr>
          <p:cNvPr id="103" name="8 - TextBox"/>
          <p:cNvSpPr/>
          <p:nvPr/>
        </p:nvSpPr>
        <p:spPr>
          <a:xfrm>
            <a:off x="1547640" y="771480"/>
            <a:ext cx="7272360" cy="36396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0" lang="el-GR" sz="1800" spc="-1" strike="noStrike">
                <a:solidFill>
                  <a:srgbClr val="000000"/>
                </a:solidFill>
                <a:latin typeface="Arial"/>
              </a:rPr>
              <a:t>…</a:t>
            </a:r>
            <a:r>
              <a:rPr b="0" lang="el-GR" sz="1800" spc="-1" strike="noStrike">
                <a:solidFill>
                  <a:srgbClr val="000000"/>
                </a:solidFill>
                <a:latin typeface="Arial"/>
              </a:rPr>
              <a:t>πιο είναι το υλικό με το οποίο κατασκευάζονται οι κυλινδροκεφαλές</a:t>
            </a:r>
            <a:r>
              <a:rPr b="0" lang="en-US" sz="1800" spc="-1" strike="noStrike">
                <a:solidFill>
                  <a:srgbClr val="000000"/>
                </a:solidFill>
                <a:latin typeface="Arial"/>
              </a:rPr>
              <a:t>?</a:t>
            </a:r>
            <a:endParaRPr b="0" lang="en-US" sz="1800" spc="-1" strike="noStrike">
              <a:solidFill>
                <a:srgbClr val="000000"/>
              </a:solidFill>
              <a:latin typeface="Arial"/>
            </a:endParaRPr>
          </a:p>
        </p:txBody>
      </p:sp>
      <p:pic>
        <p:nvPicPr>
          <p:cNvPr id="104" name="6 - Εικόνα" descr="stick-questionmark_full.png"/>
          <p:cNvPicPr/>
          <p:nvPr/>
        </p:nvPicPr>
        <p:blipFill>
          <a:blip r:embed="rId1"/>
          <a:stretch/>
        </p:blipFill>
        <p:spPr>
          <a:xfrm>
            <a:off x="683640" y="483480"/>
            <a:ext cx="1007640" cy="1151640"/>
          </a:xfrm>
          <a:prstGeom prst="rect">
            <a:avLst/>
          </a:prstGeom>
          <a:ln w="0">
            <a:noFill/>
          </a:ln>
        </p:spPr>
      </p:pic>
      <p:sp>
        <p:nvSpPr>
          <p:cNvPr id="105" name="5 - TextBox"/>
          <p:cNvSpPr/>
          <p:nvPr/>
        </p:nvSpPr>
        <p:spPr>
          <a:xfrm>
            <a:off x="683640" y="1753560"/>
            <a:ext cx="7920360" cy="200988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1800" spc="-1" strike="noStrike">
                <a:solidFill>
                  <a:srgbClr val="000000"/>
                </a:solidFill>
                <a:latin typeface="Arial"/>
              </a:rPr>
              <a:t>Το υλικό με το οποίο κατασκευάζονταν οι κυλινδροκεφαλές παλαιότερα, ήταν ο </a:t>
            </a:r>
            <a:r>
              <a:rPr b="1" lang="el-GR" sz="1800" spc="-1" strike="noStrike">
                <a:solidFill>
                  <a:srgbClr val="000000"/>
                </a:solidFill>
                <a:latin typeface="Arial"/>
              </a:rPr>
              <a:t>χυτοσίδηρος</a:t>
            </a:r>
            <a:r>
              <a:rPr b="0" lang="el-GR" sz="1800" spc="-1" strike="noStrike">
                <a:solidFill>
                  <a:srgbClr val="000000"/>
                </a:solidFill>
                <a:latin typeface="Arial"/>
              </a:rPr>
              <a:t>.</a:t>
            </a:r>
            <a:endParaRPr b="0" lang="en-US" sz="1800" spc="-1" strike="noStrike">
              <a:solidFill>
                <a:srgbClr val="000000"/>
              </a:solidFill>
              <a:latin typeface="Arial"/>
            </a:endParaRPr>
          </a:p>
          <a:p>
            <a:pPr algn="ctr">
              <a:lnSpc>
                <a:spcPct val="100000"/>
              </a:lnSpc>
            </a:pPr>
            <a:endParaRPr b="0" lang="en-US" sz="1800" spc="-1" strike="noStrike">
              <a:solidFill>
                <a:srgbClr val="000000"/>
              </a:solidFill>
              <a:latin typeface="Arial"/>
            </a:endParaRPr>
          </a:p>
          <a:p>
            <a:pPr algn="ctr">
              <a:lnSpc>
                <a:spcPct val="100000"/>
              </a:lnSpc>
            </a:pPr>
            <a:endParaRPr b="0" lang="en-US" sz="1800" spc="-1" strike="noStrike">
              <a:solidFill>
                <a:srgbClr val="000000"/>
              </a:solidFill>
              <a:latin typeface="Arial"/>
            </a:endParaRPr>
          </a:p>
          <a:p>
            <a:pPr algn="ctr">
              <a:lnSpc>
                <a:spcPct val="100000"/>
              </a:lnSpc>
            </a:pPr>
            <a:r>
              <a:rPr b="0" lang="el-GR" sz="1800" spc="-1" strike="noStrike">
                <a:solidFill>
                  <a:srgbClr val="000000"/>
                </a:solidFill>
                <a:latin typeface="Arial"/>
              </a:rPr>
              <a:t>Σήμερα, χρησιμοποιούνται όλο και περισσότερο διάφορα </a:t>
            </a:r>
            <a:endParaRPr b="0" lang="en-US" sz="1800" spc="-1" strike="noStrike">
              <a:solidFill>
                <a:srgbClr val="000000"/>
              </a:solidFill>
              <a:latin typeface="Arial"/>
            </a:endParaRPr>
          </a:p>
          <a:p>
            <a:pPr algn="ctr">
              <a:lnSpc>
                <a:spcPct val="100000"/>
              </a:lnSpc>
            </a:pPr>
            <a:r>
              <a:rPr b="1" lang="el-GR" sz="1800" spc="-1" strike="noStrike">
                <a:solidFill>
                  <a:srgbClr val="000000"/>
                </a:solidFill>
                <a:latin typeface="Arial"/>
              </a:rPr>
              <a:t>κράματα αλουμινίου</a:t>
            </a:r>
            <a:r>
              <a:rPr b="0" lang="el-GR" sz="1800" spc="-1" strike="noStrike">
                <a:solidFill>
                  <a:srgbClr val="000000"/>
                </a:solidFill>
                <a:latin typeface="Arial"/>
              </a:rPr>
              <a:t>, </a:t>
            </a:r>
            <a:endParaRPr b="0" lang="en-US" sz="1800" spc="-1" strike="noStrike">
              <a:solidFill>
                <a:srgbClr val="000000"/>
              </a:solidFill>
              <a:latin typeface="Arial"/>
            </a:endParaRPr>
          </a:p>
          <a:p>
            <a:pPr algn="ctr">
              <a:lnSpc>
                <a:spcPct val="100000"/>
              </a:lnSpc>
            </a:pPr>
            <a:r>
              <a:rPr b="0" lang="el-GR" sz="1800" spc="-1" strike="noStrike">
                <a:solidFill>
                  <a:srgbClr val="000000"/>
                </a:solidFill>
                <a:latin typeface="Arial"/>
              </a:rPr>
              <a:t>γιατί έχουν σημαντικά πλεονεκτήματα ως προς τον χυτοσίδηρο.</a:t>
            </a:r>
            <a:endParaRPr b="0" lang="en-US" sz="1800" spc="-1" strike="noStrike">
              <a:solidFill>
                <a:srgbClr val="000000"/>
              </a:solidFill>
              <a:latin typeface="Arial"/>
            </a:endParaRPr>
          </a:p>
        </p:txBody>
      </p:sp>
    </p:spTree>
  </p:cSld>
  <p:transition>
    <p:pull dir="rd"/>
  </p:transition>
  <p:timing>
    <p:tnLst>
      <p:par>
        <p:cTn id="44" dur="indefinite" restart="never" nodeType="tmRoot">
          <p:childTnLst>
            <p:seq>
              <p:cTn id="45" dur="indefinite" nodeType="mainSeq">
                <p:childTnLst>
                  <p:par>
                    <p:cTn id="46" fill="hold">
                      <p:stCondLst>
                        <p:cond delay="indefinite"/>
                      </p:stCondLst>
                      <p:childTnLst>
                        <p:par>
                          <p:cTn id="47" fill="hold">
                            <p:stCondLst>
                              <p:cond delay="0"/>
                            </p:stCondLst>
                            <p:childTnLst>
                              <p:par>
                                <p:cTn id="48" nodeType="clickEffect" fill="hold" presetClass="entr" presetID="29">
                                  <p:stCondLst>
                                    <p:cond delay="0"/>
                                  </p:stCondLst>
                                  <p:childTnLst>
                                    <p:set>
                                      <p:cBhvr>
                                        <p:cTn id="49" dur="1" fill="hold">
                                          <p:stCondLst>
                                            <p:cond delay="0"/>
                                          </p:stCondLst>
                                        </p:cTn>
                                        <p:tgtEl>
                                          <p:spTgt spid="105">
                                            <p:txEl>
                                              <p:pRg st="0" end="0"/>
                                            </p:txEl>
                                          </p:spTgt>
                                        </p:tgtEl>
                                        <p:attrNameLst>
                                          <p:attrName>style.visibility</p:attrName>
                                        </p:attrNameLst>
                                      </p:cBhvr>
                                      <p:to>
                                        <p:strVal val="visible"/>
                                      </p:to>
                                    </p:set>
                                    <p:anim calcmode="lin" valueType="num">
                                      <p:cBhvr additive="repl">
                                        <p:cTn id="50" dur="500" fill="hold"/>
                                        <p:tgtEl>
                                          <p:spTgt spid="105">
                                            <p:txEl>
                                              <p:pRg st="0" end="0"/>
                                            </p:txEl>
                                          </p:spTgt>
                                        </p:tgtEl>
                                        <p:attrNameLst>
                                          <p:attrName>ppt_x</p:attrName>
                                        </p:attrNameLst>
                                      </p:cBhvr>
                                      <p:tavLst>
                                        <p:tav tm="0">
                                          <p:val>
                                            <p:strVal val="#ppt_x-.2"/>
                                          </p:val>
                                        </p:tav>
                                        <p:tav tm="100000">
                                          <p:val>
                                            <p:strVal val="#ppt_x"/>
                                          </p:val>
                                        </p:tav>
                                      </p:tavLst>
                                    </p:anim>
                                    <p:anim calcmode="lin" valueType="num">
                                      <p:cBhvr additive="repl">
                                        <p:cTn id="51" dur="500" fill="hold"/>
                                        <p:tgtEl>
                                          <p:spTgt spid="105">
                                            <p:txEl>
                                              <p:pRg st="0" end="0"/>
                                            </p:txEl>
                                          </p:spTgt>
                                        </p:tgtEl>
                                        <p:attrNameLst>
                                          <p:attrName>ppt_y</p:attrName>
                                        </p:attrNameLst>
                                      </p:cBhvr>
                                      <p:tavLst>
                                        <p:tav tm="0">
                                          <p:val>
                                            <p:strVal val="#ppt_y"/>
                                          </p:val>
                                        </p:tav>
                                        <p:tav tm="100000">
                                          <p:val>
                                            <p:strVal val="#ppt_y"/>
                                          </p:val>
                                        </p:tav>
                                      </p:tavLst>
                                    </p:anim>
                                    <p:animEffect filter="wipe(right)" transition="in">
                                      <p:cBhvr additive="repl">
                                        <p:cTn id="52" dur="500"/>
                                        <p:tgtEl>
                                          <p:spTgt spid="105">
                                            <p:txEl>
                                              <p:pRg st="0" end="0"/>
                                            </p:txEl>
                                          </p:spTgt>
                                        </p:tgtEl>
                                      </p:cBhvr>
                                    </p:animEffect>
                                  </p:childTnLst>
                                </p:cTn>
                              </p:par>
                            </p:childTnLst>
                          </p:cTn>
                        </p:par>
                      </p:childTnLst>
                    </p:cTn>
                  </p:par>
                  <p:par>
                    <p:cTn id="53" fill="hold">
                      <p:stCondLst>
                        <p:cond delay="indefinite"/>
                      </p:stCondLst>
                      <p:childTnLst>
                        <p:par>
                          <p:cTn id="54" fill="hold">
                            <p:stCondLst>
                              <p:cond delay="0"/>
                            </p:stCondLst>
                            <p:childTnLst>
                              <p:par>
                                <p:cTn id="55" nodeType="clickEffect" fill="hold" presetClass="entr" presetID="2" presetSubtype="4">
                                  <p:stCondLst>
                                    <p:cond delay="0"/>
                                  </p:stCondLst>
                                  <p:childTnLst>
                                    <p:set>
                                      <p:cBhvr>
                                        <p:cTn id="56" dur="1" fill="hold">
                                          <p:stCondLst>
                                            <p:cond delay="0"/>
                                          </p:stCondLst>
                                        </p:cTn>
                                        <p:tgtEl>
                                          <p:spTgt spid="105">
                                            <p:txEl>
                                              <p:pRg st="3" end="3"/>
                                            </p:txEl>
                                          </p:spTgt>
                                        </p:tgtEl>
                                        <p:attrNameLst>
                                          <p:attrName>style.visibility</p:attrName>
                                        </p:attrNameLst>
                                      </p:cBhvr>
                                      <p:to>
                                        <p:strVal val="visible"/>
                                      </p:to>
                                    </p:set>
                                    <p:anim calcmode="lin" valueType="num">
                                      <p:cBhvr additive="repl">
                                        <p:cTn id="57" dur="500" fill="hold"/>
                                        <p:tgtEl>
                                          <p:spTgt spid="105">
                                            <p:txEl>
                                              <p:pRg st="3" end="3"/>
                                            </p:txEl>
                                          </p:spTgt>
                                        </p:tgtEl>
                                        <p:attrNameLst>
                                          <p:attrName>ppt_x</p:attrName>
                                        </p:attrNameLst>
                                      </p:cBhvr>
                                      <p:tavLst>
                                        <p:tav tm="0">
                                          <p:val>
                                            <p:strVal val="#ppt_x"/>
                                          </p:val>
                                        </p:tav>
                                        <p:tav tm="100000">
                                          <p:val>
                                            <p:strVal val="#ppt_x"/>
                                          </p:val>
                                        </p:tav>
                                      </p:tavLst>
                                    </p:anim>
                                    <p:anim calcmode="lin" valueType="num">
                                      <p:cBhvr additive="repl">
                                        <p:cTn id="58" dur="500" fill="hold"/>
                                        <p:tgtEl>
                                          <p:spTgt spid="105">
                                            <p:txEl>
                                              <p:pRg st="3" end="3"/>
                                            </p:txEl>
                                          </p:spTgt>
                                        </p:tgtEl>
                                        <p:attrNameLst>
                                          <p:attrName>ppt_y</p:attrName>
                                        </p:attrNameLst>
                                      </p:cBhvr>
                                      <p:tavLst>
                                        <p:tav tm="0">
                                          <p:val>
                                            <p:strVal val="1+#ppt_h/2"/>
                                          </p:val>
                                        </p:tav>
                                        <p:tav tm="100000">
                                          <p:val>
                                            <p:strVal val="#ppt_y"/>
                                          </p:val>
                                        </p:tav>
                                      </p:tavLst>
                                    </p:anim>
                                  </p:childTnLst>
                                </p:cTn>
                              </p:par>
                              <p:par>
                                <p:cTn id="59" nodeType="withEffect" fill="hold" presetClass="entr" presetID="2" presetSubtype="4">
                                  <p:stCondLst>
                                    <p:cond delay="0"/>
                                  </p:stCondLst>
                                  <p:childTnLst>
                                    <p:set>
                                      <p:cBhvr>
                                        <p:cTn id="60" dur="1" fill="hold">
                                          <p:stCondLst>
                                            <p:cond delay="0"/>
                                          </p:stCondLst>
                                        </p:cTn>
                                        <p:tgtEl>
                                          <p:spTgt spid="105">
                                            <p:txEl>
                                              <p:pRg st="4" end="4"/>
                                            </p:txEl>
                                          </p:spTgt>
                                        </p:tgtEl>
                                        <p:attrNameLst>
                                          <p:attrName>style.visibility</p:attrName>
                                        </p:attrNameLst>
                                      </p:cBhvr>
                                      <p:to>
                                        <p:strVal val="visible"/>
                                      </p:to>
                                    </p:set>
                                    <p:anim calcmode="lin" valueType="num">
                                      <p:cBhvr additive="repl">
                                        <p:cTn id="61" dur="500" fill="hold"/>
                                        <p:tgtEl>
                                          <p:spTgt spid="105">
                                            <p:txEl>
                                              <p:pRg st="4" end="4"/>
                                            </p:txEl>
                                          </p:spTgt>
                                        </p:tgtEl>
                                        <p:attrNameLst>
                                          <p:attrName>ppt_x</p:attrName>
                                        </p:attrNameLst>
                                      </p:cBhvr>
                                      <p:tavLst>
                                        <p:tav tm="0">
                                          <p:val>
                                            <p:strVal val="#ppt_x"/>
                                          </p:val>
                                        </p:tav>
                                        <p:tav tm="100000">
                                          <p:val>
                                            <p:strVal val="#ppt_x"/>
                                          </p:val>
                                        </p:tav>
                                      </p:tavLst>
                                    </p:anim>
                                    <p:anim calcmode="lin" valueType="num">
                                      <p:cBhvr additive="repl">
                                        <p:cTn id="62" dur="500" fill="hold"/>
                                        <p:tgtEl>
                                          <p:spTgt spid="105">
                                            <p:txEl>
                                              <p:pRg st="4" end="4"/>
                                            </p:txEl>
                                          </p:spTgt>
                                        </p:tgtEl>
                                        <p:attrNameLst>
                                          <p:attrName>ppt_y</p:attrName>
                                        </p:attrNameLst>
                                      </p:cBhvr>
                                      <p:tavLst>
                                        <p:tav tm="0">
                                          <p:val>
                                            <p:strVal val="1+#ppt_h/2"/>
                                          </p:val>
                                        </p:tav>
                                        <p:tav tm="100000">
                                          <p:val>
                                            <p:strVal val="#ppt_y"/>
                                          </p:val>
                                        </p:tav>
                                      </p:tavLst>
                                    </p:anim>
                                  </p:childTnLst>
                                </p:cTn>
                              </p:par>
                              <p:par>
                                <p:cTn id="63" nodeType="withEffect" fill="hold" presetClass="entr" presetID="2" presetSubtype="4">
                                  <p:stCondLst>
                                    <p:cond delay="0"/>
                                  </p:stCondLst>
                                  <p:childTnLst>
                                    <p:set>
                                      <p:cBhvr>
                                        <p:cTn id="64" dur="1" fill="hold">
                                          <p:stCondLst>
                                            <p:cond delay="0"/>
                                          </p:stCondLst>
                                        </p:cTn>
                                        <p:tgtEl>
                                          <p:spTgt spid="105">
                                            <p:txEl>
                                              <p:pRg st="5" end="5"/>
                                            </p:txEl>
                                          </p:spTgt>
                                        </p:tgtEl>
                                        <p:attrNameLst>
                                          <p:attrName>style.visibility</p:attrName>
                                        </p:attrNameLst>
                                      </p:cBhvr>
                                      <p:to>
                                        <p:strVal val="visible"/>
                                      </p:to>
                                    </p:set>
                                    <p:anim calcmode="lin" valueType="num">
                                      <p:cBhvr additive="repl">
                                        <p:cTn id="65" dur="500" fill="hold"/>
                                        <p:tgtEl>
                                          <p:spTgt spid="105">
                                            <p:txEl>
                                              <p:pRg st="5" end="5"/>
                                            </p:txEl>
                                          </p:spTgt>
                                        </p:tgtEl>
                                        <p:attrNameLst>
                                          <p:attrName>ppt_x</p:attrName>
                                        </p:attrNameLst>
                                      </p:cBhvr>
                                      <p:tavLst>
                                        <p:tav tm="0">
                                          <p:val>
                                            <p:strVal val="#ppt_x"/>
                                          </p:val>
                                        </p:tav>
                                        <p:tav tm="100000">
                                          <p:val>
                                            <p:strVal val="#ppt_x"/>
                                          </p:val>
                                        </p:tav>
                                      </p:tavLst>
                                    </p:anim>
                                    <p:anim calcmode="lin" valueType="num">
                                      <p:cBhvr additive="repl">
                                        <p:cTn id="66" dur="500" fill="hold"/>
                                        <p:tgtEl>
                                          <p:spTgt spid="10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6" name="4 - TextBox"/>
          <p:cNvSpPr/>
          <p:nvPr/>
        </p:nvSpPr>
        <p:spPr>
          <a:xfrm>
            <a:off x="179640" y="0"/>
            <a:ext cx="8784720" cy="43992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2300" spc="-1" strike="noStrike">
                <a:solidFill>
                  <a:srgbClr val="03495c"/>
                </a:solidFill>
                <a:latin typeface="Calibri"/>
              </a:rPr>
              <a:t>Κυλινδροκεφαλή</a:t>
            </a:r>
            <a:endParaRPr b="0" lang="en-US" sz="2300" spc="-1" strike="noStrike">
              <a:solidFill>
                <a:srgbClr val="000000"/>
              </a:solidFill>
              <a:latin typeface="Arial"/>
            </a:endParaRPr>
          </a:p>
        </p:txBody>
      </p:sp>
      <p:sp>
        <p:nvSpPr>
          <p:cNvPr id="107" name="8 - TextBox"/>
          <p:cNvSpPr/>
          <p:nvPr/>
        </p:nvSpPr>
        <p:spPr>
          <a:xfrm>
            <a:off x="395640" y="1007280"/>
            <a:ext cx="8496720" cy="3198600"/>
          </a:xfrm>
          <a:prstGeom prst="rect">
            <a:avLst/>
          </a:prstGeom>
          <a:noFill/>
          <a:ln w="0">
            <a:noFill/>
          </a:ln>
        </p:spPr>
        <p:style>
          <a:lnRef idx="0"/>
          <a:fillRef idx="0"/>
          <a:effectRef idx="0"/>
          <a:fontRef idx="minor"/>
        </p:style>
        <p:txBody>
          <a:bodyPr lIns="90000" rIns="90000" tIns="45000" bIns="45000" anchor="t">
            <a:spAutoFit/>
          </a:bodyPr>
          <a:p>
            <a:pPr indent="-216000">
              <a:lnSpc>
                <a:spcPct val="100000"/>
              </a:lnSpc>
              <a:spcAft>
                <a:spcPts val="1800"/>
              </a:spcAft>
              <a:buClr>
                <a:srgbClr val="000000"/>
              </a:buClr>
              <a:buSzPct val="90000"/>
              <a:buFont typeface="StarSymbol"/>
              <a:buAutoNum type="arabicPeriod"/>
            </a:pPr>
            <a:r>
              <a:rPr b="0" lang="el-GR" sz="1800" spc="-1" strike="noStrike">
                <a:solidFill>
                  <a:srgbClr val="000000"/>
                </a:solidFill>
                <a:latin typeface="Calibri"/>
              </a:rPr>
              <a:t> </a:t>
            </a:r>
            <a:r>
              <a:rPr b="0" lang="el-GR" sz="1800" spc="-1" strike="noStrike">
                <a:solidFill>
                  <a:srgbClr val="000000"/>
                </a:solidFill>
                <a:latin typeface="Calibri"/>
              </a:rPr>
              <a:t>Το κράμα αλουμινίου έχει καλύτερη θερμική αγωγιμότητα, με συνέπεια να μπορεί να δημιουργηθεί μεγαλύτερη σχέση συμπίεσης, χωρίς αυτανάφλεξη.</a:t>
            </a:r>
            <a:endParaRPr b="0" lang="en-US" sz="1800" spc="-1" strike="noStrike">
              <a:solidFill>
                <a:srgbClr val="000000"/>
              </a:solidFill>
              <a:latin typeface="Arial"/>
            </a:endParaRPr>
          </a:p>
          <a:p>
            <a:pPr>
              <a:lnSpc>
                <a:spcPct val="100000"/>
              </a:lnSpc>
              <a:spcAft>
                <a:spcPts val="1800"/>
              </a:spcAft>
            </a:pPr>
            <a:r>
              <a:rPr b="0" lang="el-GR" sz="1800" spc="-1" strike="noStrike">
                <a:solidFill>
                  <a:srgbClr val="000000"/>
                </a:solidFill>
                <a:latin typeface="Calibri"/>
              </a:rPr>
              <a:t>2.  Έχει μικρότερο βάρος, που στην όλη κατασκευή μπορεί να φθάσει μέχρι και 30%.</a:t>
            </a:r>
            <a:endParaRPr b="0" lang="en-US" sz="1800" spc="-1" strike="noStrike">
              <a:solidFill>
                <a:srgbClr val="000000"/>
              </a:solidFill>
              <a:latin typeface="Arial"/>
            </a:endParaRPr>
          </a:p>
          <a:p>
            <a:pPr>
              <a:lnSpc>
                <a:spcPct val="100000"/>
              </a:lnSpc>
              <a:spcAft>
                <a:spcPts val="1800"/>
              </a:spcAft>
            </a:pPr>
            <a:r>
              <a:rPr b="0" lang="el-GR" sz="1800" spc="-1" strike="noStrike">
                <a:solidFill>
                  <a:srgbClr val="000000"/>
                </a:solidFill>
                <a:latin typeface="Calibri"/>
              </a:rPr>
              <a:t>3.  Έχει μεγαλύτερη αντοχή στις απότομες μεταβολές της θερμοκρασίας.</a:t>
            </a:r>
            <a:endParaRPr b="0" lang="en-US" sz="1800" spc="-1" strike="noStrike">
              <a:solidFill>
                <a:srgbClr val="000000"/>
              </a:solidFill>
              <a:latin typeface="Arial"/>
            </a:endParaRPr>
          </a:p>
          <a:p>
            <a:pPr>
              <a:lnSpc>
                <a:spcPct val="100000"/>
              </a:lnSpc>
              <a:spcAft>
                <a:spcPts val="1800"/>
              </a:spcAft>
            </a:pPr>
            <a:r>
              <a:rPr b="0" lang="el-GR" sz="1800" spc="-1" strike="noStrike">
                <a:solidFill>
                  <a:srgbClr val="000000"/>
                </a:solidFill>
                <a:latin typeface="Calibri"/>
              </a:rPr>
              <a:t>4.  Λόγω της μεγαλύτερης συμπίεσης και της καλύτερης ψύξης που επιτυγχάνεται, ο κινητήρας μπορεί να έχει μεγαλύτερη ισχύ και μικρότερη κατανάλωση καυσίμου, αντίστοιχα.</a:t>
            </a:r>
            <a:endParaRPr b="0" lang="en-US" sz="1800" spc="-1" strike="noStrike">
              <a:solidFill>
                <a:srgbClr val="000000"/>
              </a:solidFill>
              <a:latin typeface="Arial"/>
            </a:endParaRPr>
          </a:p>
          <a:p>
            <a:pPr>
              <a:lnSpc>
                <a:spcPct val="100000"/>
              </a:lnSpc>
              <a:spcAft>
                <a:spcPts val="1800"/>
              </a:spcAft>
            </a:pPr>
            <a:r>
              <a:rPr b="0" lang="el-GR" sz="1800" spc="-1" strike="noStrike">
                <a:solidFill>
                  <a:srgbClr val="000000"/>
                </a:solidFill>
                <a:latin typeface="Calibri"/>
              </a:rPr>
              <a:t>5.  Οι μηχανικές κατεργασίες επάνω στην κυλινδροκεφαλή είναι ευκολότερες.</a:t>
            </a:r>
            <a:endParaRPr b="0" lang="en-US" sz="1800" spc="-1" strike="noStrike">
              <a:solidFill>
                <a:srgbClr val="000000"/>
              </a:solidFill>
              <a:latin typeface="Arial"/>
            </a:endParaRPr>
          </a:p>
        </p:txBody>
      </p:sp>
      <p:sp>
        <p:nvSpPr>
          <p:cNvPr id="108" name="5 - TextBox"/>
          <p:cNvSpPr/>
          <p:nvPr/>
        </p:nvSpPr>
        <p:spPr>
          <a:xfrm>
            <a:off x="467640" y="483480"/>
            <a:ext cx="3456000" cy="36396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0" lang="el-GR" sz="1800" spc="-1" strike="noStrike">
                <a:solidFill>
                  <a:schemeClr val="accent1">
                    <a:lumMod val="75000"/>
                  </a:schemeClr>
                </a:solidFill>
                <a:latin typeface="Calibri"/>
              </a:rPr>
              <a:t>Πλεονεκτήματα … αλουμινίου</a:t>
            </a:r>
            <a:endParaRPr b="0" lang="en-US" sz="1800" spc="-1" strike="noStrike">
              <a:solidFill>
                <a:srgbClr val="000000"/>
              </a:solidFill>
              <a:latin typeface="Arial"/>
            </a:endParaRPr>
          </a:p>
        </p:txBody>
      </p:sp>
    </p:spTree>
  </p:cSld>
  <p:transition>
    <p:pull dir="rd"/>
  </p:transition>
  <p:timing>
    <p:tnLst>
      <p:par>
        <p:cTn id="67" dur="indefinite" restart="never" nodeType="tmRoot">
          <p:childTnLst>
            <p:seq>
              <p:cTn id="68" dur="indefinite" nodeType="mainSeq">
                <p:childTnLst>
                  <p:par>
                    <p:cTn id="69" fill="hold">
                      <p:stCondLst>
                        <p:cond delay="indefinite"/>
                      </p:stCondLst>
                      <p:childTnLst>
                        <p:par>
                          <p:cTn id="70" fill="hold">
                            <p:stCondLst>
                              <p:cond delay="0"/>
                            </p:stCondLst>
                            <p:childTnLst>
                              <p:par>
                                <p:cTn id="71" nodeType="clickEffect" fill="hold" presetClass="entr" presetID="2" presetSubtype="2">
                                  <p:stCondLst>
                                    <p:cond delay="0"/>
                                  </p:stCondLst>
                                  <p:childTnLst>
                                    <p:set>
                                      <p:cBhvr>
                                        <p:cTn id="72" dur="1" fill="hold">
                                          <p:stCondLst>
                                            <p:cond delay="0"/>
                                          </p:stCondLst>
                                        </p:cTn>
                                        <p:tgtEl>
                                          <p:spTgt spid="107">
                                            <p:txEl>
                                              <p:pRg st="0" end="0"/>
                                            </p:txEl>
                                          </p:spTgt>
                                        </p:tgtEl>
                                        <p:attrNameLst>
                                          <p:attrName>style.visibility</p:attrName>
                                        </p:attrNameLst>
                                      </p:cBhvr>
                                      <p:to>
                                        <p:strVal val="visible"/>
                                      </p:to>
                                    </p:set>
                                    <p:anim calcmode="lin" valueType="num">
                                      <p:cBhvr additive="repl">
                                        <p:cTn id="73" dur="500" fill="hold"/>
                                        <p:tgtEl>
                                          <p:spTgt spid="107">
                                            <p:txEl>
                                              <p:pRg st="0" end="0"/>
                                            </p:txEl>
                                          </p:spTgt>
                                        </p:tgtEl>
                                        <p:attrNameLst>
                                          <p:attrName>ppt_x</p:attrName>
                                        </p:attrNameLst>
                                      </p:cBhvr>
                                      <p:tavLst>
                                        <p:tav tm="0">
                                          <p:val>
                                            <p:strVal val="1+#ppt_w/2"/>
                                          </p:val>
                                        </p:tav>
                                        <p:tav tm="100000">
                                          <p:val>
                                            <p:strVal val="#ppt_x"/>
                                          </p:val>
                                        </p:tav>
                                      </p:tavLst>
                                    </p:anim>
                                    <p:anim calcmode="lin" valueType="num">
                                      <p:cBhvr additive="repl">
                                        <p:cTn id="74" dur="500" fill="hold"/>
                                        <p:tgtEl>
                                          <p:spTgt spid="10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nodeType="clickEffect" fill="hold" presetClass="entr" presetID="2" presetSubtype="2">
                                  <p:stCondLst>
                                    <p:cond delay="0"/>
                                  </p:stCondLst>
                                  <p:childTnLst>
                                    <p:set>
                                      <p:cBhvr>
                                        <p:cTn id="78" dur="1" fill="hold">
                                          <p:stCondLst>
                                            <p:cond delay="0"/>
                                          </p:stCondLst>
                                        </p:cTn>
                                        <p:tgtEl>
                                          <p:spTgt spid="107">
                                            <p:txEl>
                                              <p:pRg st="1" end="1"/>
                                            </p:txEl>
                                          </p:spTgt>
                                        </p:tgtEl>
                                        <p:attrNameLst>
                                          <p:attrName>style.visibility</p:attrName>
                                        </p:attrNameLst>
                                      </p:cBhvr>
                                      <p:to>
                                        <p:strVal val="visible"/>
                                      </p:to>
                                    </p:set>
                                    <p:anim calcmode="lin" valueType="num">
                                      <p:cBhvr additive="repl">
                                        <p:cTn id="79" dur="500" fill="hold"/>
                                        <p:tgtEl>
                                          <p:spTgt spid="107">
                                            <p:txEl>
                                              <p:pRg st="1" end="1"/>
                                            </p:txEl>
                                          </p:spTgt>
                                        </p:tgtEl>
                                        <p:attrNameLst>
                                          <p:attrName>ppt_x</p:attrName>
                                        </p:attrNameLst>
                                      </p:cBhvr>
                                      <p:tavLst>
                                        <p:tav tm="0">
                                          <p:val>
                                            <p:strVal val="1+#ppt_w/2"/>
                                          </p:val>
                                        </p:tav>
                                        <p:tav tm="100000">
                                          <p:val>
                                            <p:strVal val="#ppt_x"/>
                                          </p:val>
                                        </p:tav>
                                      </p:tavLst>
                                    </p:anim>
                                    <p:anim calcmode="lin" valueType="num">
                                      <p:cBhvr additive="repl">
                                        <p:cTn id="80" dur="500" fill="hold"/>
                                        <p:tgtEl>
                                          <p:spTgt spid="10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nodeType="clickEffect" fill="hold" presetClass="entr" presetID="2" presetSubtype="2">
                                  <p:stCondLst>
                                    <p:cond delay="0"/>
                                  </p:stCondLst>
                                  <p:childTnLst>
                                    <p:set>
                                      <p:cBhvr>
                                        <p:cTn id="84" dur="1" fill="hold">
                                          <p:stCondLst>
                                            <p:cond delay="0"/>
                                          </p:stCondLst>
                                        </p:cTn>
                                        <p:tgtEl>
                                          <p:spTgt spid="107">
                                            <p:txEl>
                                              <p:pRg st="2" end="2"/>
                                            </p:txEl>
                                          </p:spTgt>
                                        </p:tgtEl>
                                        <p:attrNameLst>
                                          <p:attrName>style.visibility</p:attrName>
                                        </p:attrNameLst>
                                      </p:cBhvr>
                                      <p:to>
                                        <p:strVal val="visible"/>
                                      </p:to>
                                    </p:set>
                                    <p:anim calcmode="lin" valueType="num">
                                      <p:cBhvr additive="repl">
                                        <p:cTn id="85" dur="500" fill="hold"/>
                                        <p:tgtEl>
                                          <p:spTgt spid="107">
                                            <p:txEl>
                                              <p:pRg st="2" end="2"/>
                                            </p:txEl>
                                          </p:spTgt>
                                        </p:tgtEl>
                                        <p:attrNameLst>
                                          <p:attrName>ppt_x</p:attrName>
                                        </p:attrNameLst>
                                      </p:cBhvr>
                                      <p:tavLst>
                                        <p:tav tm="0">
                                          <p:val>
                                            <p:strVal val="1+#ppt_w/2"/>
                                          </p:val>
                                        </p:tav>
                                        <p:tav tm="100000">
                                          <p:val>
                                            <p:strVal val="#ppt_x"/>
                                          </p:val>
                                        </p:tav>
                                      </p:tavLst>
                                    </p:anim>
                                    <p:anim calcmode="lin" valueType="num">
                                      <p:cBhvr additive="repl">
                                        <p:cTn id="86" dur="500" fill="hold"/>
                                        <p:tgtEl>
                                          <p:spTgt spid="10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nodeType="clickEffect" fill="hold" presetClass="entr" presetID="2" presetSubtype="2">
                                  <p:stCondLst>
                                    <p:cond delay="0"/>
                                  </p:stCondLst>
                                  <p:childTnLst>
                                    <p:set>
                                      <p:cBhvr>
                                        <p:cTn id="90" dur="1" fill="hold">
                                          <p:stCondLst>
                                            <p:cond delay="0"/>
                                          </p:stCondLst>
                                        </p:cTn>
                                        <p:tgtEl>
                                          <p:spTgt spid="107">
                                            <p:txEl>
                                              <p:pRg st="3" end="3"/>
                                            </p:txEl>
                                          </p:spTgt>
                                        </p:tgtEl>
                                        <p:attrNameLst>
                                          <p:attrName>style.visibility</p:attrName>
                                        </p:attrNameLst>
                                      </p:cBhvr>
                                      <p:to>
                                        <p:strVal val="visible"/>
                                      </p:to>
                                    </p:set>
                                    <p:anim calcmode="lin" valueType="num">
                                      <p:cBhvr additive="repl">
                                        <p:cTn id="91" dur="500" fill="hold"/>
                                        <p:tgtEl>
                                          <p:spTgt spid="107">
                                            <p:txEl>
                                              <p:pRg st="3" end="3"/>
                                            </p:txEl>
                                          </p:spTgt>
                                        </p:tgtEl>
                                        <p:attrNameLst>
                                          <p:attrName>ppt_x</p:attrName>
                                        </p:attrNameLst>
                                      </p:cBhvr>
                                      <p:tavLst>
                                        <p:tav tm="0">
                                          <p:val>
                                            <p:strVal val="1+#ppt_w/2"/>
                                          </p:val>
                                        </p:tav>
                                        <p:tav tm="100000">
                                          <p:val>
                                            <p:strVal val="#ppt_x"/>
                                          </p:val>
                                        </p:tav>
                                      </p:tavLst>
                                    </p:anim>
                                    <p:anim calcmode="lin" valueType="num">
                                      <p:cBhvr additive="repl">
                                        <p:cTn id="92" dur="500" fill="hold"/>
                                        <p:tgtEl>
                                          <p:spTgt spid="107">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nodeType="clickEffect" fill="hold" presetClass="entr" presetID="2" presetSubtype="2">
                                  <p:stCondLst>
                                    <p:cond delay="0"/>
                                  </p:stCondLst>
                                  <p:childTnLst>
                                    <p:set>
                                      <p:cBhvr>
                                        <p:cTn id="96" dur="1" fill="hold">
                                          <p:stCondLst>
                                            <p:cond delay="0"/>
                                          </p:stCondLst>
                                        </p:cTn>
                                        <p:tgtEl>
                                          <p:spTgt spid="107">
                                            <p:txEl>
                                              <p:pRg st="4" end="4"/>
                                            </p:txEl>
                                          </p:spTgt>
                                        </p:tgtEl>
                                        <p:attrNameLst>
                                          <p:attrName>style.visibility</p:attrName>
                                        </p:attrNameLst>
                                      </p:cBhvr>
                                      <p:to>
                                        <p:strVal val="visible"/>
                                      </p:to>
                                    </p:set>
                                    <p:anim calcmode="lin" valueType="num">
                                      <p:cBhvr additive="repl">
                                        <p:cTn id="97" dur="500" fill="hold"/>
                                        <p:tgtEl>
                                          <p:spTgt spid="107">
                                            <p:txEl>
                                              <p:pRg st="4" end="4"/>
                                            </p:txEl>
                                          </p:spTgt>
                                        </p:tgtEl>
                                        <p:attrNameLst>
                                          <p:attrName>ppt_x</p:attrName>
                                        </p:attrNameLst>
                                      </p:cBhvr>
                                      <p:tavLst>
                                        <p:tav tm="0">
                                          <p:val>
                                            <p:strVal val="1+#ppt_w/2"/>
                                          </p:val>
                                        </p:tav>
                                        <p:tav tm="100000">
                                          <p:val>
                                            <p:strVal val="#ppt_x"/>
                                          </p:val>
                                        </p:tav>
                                      </p:tavLst>
                                    </p:anim>
                                    <p:anim calcmode="lin" valueType="num">
                                      <p:cBhvr additive="repl">
                                        <p:cTn id="98" dur="500" fill="hold"/>
                                        <p:tgtEl>
                                          <p:spTgt spid="107">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9" name="4 - TextBox"/>
          <p:cNvSpPr/>
          <p:nvPr/>
        </p:nvSpPr>
        <p:spPr>
          <a:xfrm>
            <a:off x="179640" y="0"/>
            <a:ext cx="8784720" cy="43992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2300" spc="-1" strike="noStrike">
                <a:solidFill>
                  <a:srgbClr val="03495c"/>
                </a:solidFill>
                <a:latin typeface="Calibri"/>
              </a:rPr>
              <a:t>Κυλινδροκεφαλή</a:t>
            </a:r>
            <a:endParaRPr b="0" lang="en-US" sz="2300" spc="-1" strike="noStrike">
              <a:solidFill>
                <a:srgbClr val="000000"/>
              </a:solidFill>
              <a:latin typeface="Arial"/>
            </a:endParaRPr>
          </a:p>
        </p:txBody>
      </p:sp>
      <p:sp>
        <p:nvSpPr>
          <p:cNvPr id="110" name="8 - TextBox"/>
          <p:cNvSpPr/>
          <p:nvPr/>
        </p:nvSpPr>
        <p:spPr>
          <a:xfrm>
            <a:off x="395640" y="1007280"/>
            <a:ext cx="8496720" cy="2970000"/>
          </a:xfrm>
          <a:prstGeom prst="rect">
            <a:avLst/>
          </a:prstGeom>
          <a:noFill/>
          <a:ln w="0">
            <a:noFill/>
          </a:ln>
        </p:spPr>
        <p:style>
          <a:lnRef idx="0"/>
          <a:fillRef idx="0"/>
          <a:effectRef idx="0"/>
          <a:fontRef idx="minor"/>
        </p:style>
        <p:txBody>
          <a:bodyPr lIns="90000" rIns="90000" tIns="45000" bIns="45000" anchor="t">
            <a:spAutoFit/>
          </a:bodyPr>
          <a:p>
            <a:pPr>
              <a:lnSpc>
                <a:spcPct val="100000"/>
              </a:lnSpc>
              <a:spcAft>
                <a:spcPts val="1800"/>
              </a:spcAft>
            </a:pPr>
            <a:r>
              <a:rPr b="0" lang="el-GR" sz="1800" spc="-1" strike="noStrike">
                <a:solidFill>
                  <a:srgbClr val="000000"/>
                </a:solidFill>
                <a:latin typeface="Calibri"/>
              </a:rPr>
              <a:t>1. Μεγαλύτερο κόστος παραγωγής.</a:t>
            </a:r>
            <a:endParaRPr b="0" lang="en-US" sz="1800" spc="-1" strike="noStrike">
              <a:solidFill>
                <a:srgbClr val="000000"/>
              </a:solidFill>
              <a:latin typeface="Arial"/>
            </a:endParaRPr>
          </a:p>
          <a:p>
            <a:pPr>
              <a:lnSpc>
                <a:spcPct val="100000"/>
              </a:lnSpc>
              <a:spcAft>
                <a:spcPts val="1800"/>
              </a:spcAft>
            </a:pPr>
            <a:r>
              <a:rPr b="0" lang="el-GR" sz="1800" spc="-1" strike="noStrike">
                <a:solidFill>
                  <a:srgbClr val="000000"/>
                </a:solidFill>
                <a:latin typeface="Calibri"/>
              </a:rPr>
              <a:t>2. Τα κράματα αλουμινίου έχουν μεγαλύτερο συντελεστή διαστολής. </a:t>
            </a:r>
            <a:endParaRPr b="0" lang="en-US" sz="1800" spc="-1" strike="noStrike">
              <a:solidFill>
                <a:srgbClr val="000000"/>
              </a:solidFill>
              <a:latin typeface="Arial"/>
            </a:endParaRPr>
          </a:p>
          <a:p>
            <a:pPr>
              <a:lnSpc>
                <a:spcPct val="100000"/>
              </a:lnSpc>
              <a:spcAft>
                <a:spcPts val="1800"/>
              </a:spcAft>
            </a:pPr>
            <a:r>
              <a:rPr b="0" lang="el-GR" sz="1800" spc="-1" strike="noStrike">
                <a:solidFill>
                  <a:srgbClr val="000000"/>
                </a:solidFill>
                <a:latin typeface="Calibri"/>
              </a:rPr>
              <a:t>3. Το αλουμίνιο είναι μαλακότερο από το χυτοσίδηρο, και γι' αυτό, σε μερικά σημεία, όπως στις έδρες και στους οδηγούς των βαλβίδων που καταπονούνται περισσότερο, πρέπει να προσαρμοσθούν πρόσθετα κομμάτια από περισσότερο ανθεκτικό υλικό. </a:t>
            </a:r>
            <a:endParaRPr b="0" lang="en-US" sz="1800" spc="-1" strike="noStrike">
              <a:solidFill>
                <a:srgbClr val="000000"/>
              </a:solidFill>
              <a:latin typeface="Arial"/>
            </a:endParaRPr>
          </a:p>
          <a:p>
            <a:pPr>
              <a:lnSpc>
                <a:spcPct val="100000"/>
              </a:lnSpc>
              <a:spcAft>
                <a:spcPts val="1800"/>
              </a:spcAft>
            </a:pPr>
            <a:r>
              <a:rPr b="0" lang="el-GR" sz="1800" spc="-1" strike="noStrike">
                <a:solidFill>
                  <a:srgbClr val="000000"/>
                </a:solidFill>
                <a:latin typeface="Calibri"/>
              </a:rPr>
              <a:t>4. Υπάρχει μεγαλύτερη πιθανότητα διάβρωσης στο χώρο κυκλοφορίας του ψυκτικού υγρού. Το μειονέκτημα αυτό μπορεί πρακτικά να εξαφανισθεί με τη χρησιμοποίηση κραμάτων αλουμινίου με προσθήκη πυριτίου.</a:t>
            </a:r>
            <a:endParaRPr b="0" lang="en-US" sz="1800" spc="-1" strike="noStrike">
              <a:solidFill>
                <a:srgbClr val="000000"/>
              </a:solidFill>
              <a:latin typeface="Arial"/>
            </a:endParaRPr>
          </a:p>
        </p:txBody>
      </p:sp>
      <p:sp>
        <p:nvSpPr>
          <p:cNvPr id="111" name="5 - TextBox"/>
          <p:cNvSpPr/>
          <p:nvPr/>
        </p:nvSpPr>
        <p:spPr>
          <a:xfrm>
            <a:off x="467640" y="483480"/>
            <a:ext cx="3456000" cy="36396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0" lang="el-GR" sz="1800" spc="-1" strike="noStrike">
                <a:solidFill>
                  <a:srgbClr val="c00000"/>
                </a:solidFill>
                <a:latin typeface="Calibri"/>
              </a:rPr>
              <a:t>Μειονεκτήματα … αλουμινίου</a:t>
            </a:r>
            <a:endParaRPr b="0" lang="en-US" sz="1800" spc="-1" strike="noStrike">
              <a:solidFill>
                <a:srgbClr val="000000"/>
              </a:solidFill>
              <a:latin typeface="Arial"/>
            </a:endParaRPr>
          </a:p>
        </p:txBody>
      </p:sp>
      <p:sp>
        <p:nvSpPr>
          <p:cNvPr id="112" name="6 - TextBox"/>
          <p:cNvSpPr/>
          <p:nvPr/>
        </p:nvSpPr>
        <p:spPr>
          <a:xfrm>
            <a:off x="467640" y="4155840"/>
            <a:ext cx="8280720" cy="63828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1800" spc="-1" strike="noStrike">
                <a:solidFill>
                  <a:srgbClr val="000000"/>
                </a:solidFill>
                <a:latin typeface="Calibri"/>
              </a:rPr>
              <a:t>Σαν υλικό κατασκευής κεφαλών έχει χρησιμοποιηθεί, </a:t>
            </a:r>
            <a:r>
              <a:rPr b="0" lang="el-GR" sz="1800" spc="-1" strike="noStrike" u="sng">
                <a:solidFill>
                  <a:srgbClr val="000000"/>
                </a:solidFill>
                <a:uFillTx/>
                <a:latin typeface="Calibri"/>
              </a:rPr>
              <a:t>πειραματικά</a:t>
            </a:r>
            <a:r>
              <a:rPr b="0" lang="el-GR" sz="1800" spc="-1" strike="noStrike">
                <a:solidFill>
                  <a:srgbClr val="000000"/>
                </a:solidFill>
                <a:latin typeface="Calibri"/>
              </a:rPr>
              <a:t>, και κράμα χαλκού, με αρκετά καλά αποτελέσματα.</a:t>
            </a:r>
            <a:endParaRPr b="0" lang="en-US" sz="1800" spc="-1" strike="noStrike">
              <a:solidFill>
                <a:srgbClr val="000000"/>
              </a:solidFill>
              <a:latin typeface="Arial"/>
            </a:endParaRPr>
          </a:p>
        </p:txBody>
      </p:sp>
    </p:spTree>
  </p:cSld>
  <p:transition>
    <p:pull dir="rd"/>
  </p:transition>
  <p:timing>
    <p:tnLst>
      <p:par>
        <p:cTn id="99" dur="indefinite" restart="never" nodeType="tmRoot">
          <p:childTnLst>
            <p:seq>
              <p:cTn id="100" dur="indefinite" nodeType="mainSeq">
                <p:childTnLst>
                  <p:par>
                    <p:cTn id="101" fill="hold">
                      <p:stCondLst>
                        <p:cond delay="indefinite"/>
                      </p:stCondLst>
                      <p:childTnLst>
                        <p:par>
                          <p:cTn id="102" fill="hold">
                            <p:stCondLst>
                              <p:cond delay="0"/>
                            </p:stCondLst>
                            <p:childTnLst>
                              <p:par>
                                <p:cTn id="103" nodeType="clickEffect" fill="hold" presetClass="entr" presetID="2" presetSubtype="2">
                                  <p:stCondLst>
                                    <p:cond delay="0"/>
                                  </p:stCondLst>
                                  <p:childTnLst>
                                    <p:set>
                                      <p:cBhvr>
                                        <p:cTn id="104" dur="1" fill="hold">
                                          <p:stCondLst>
                                            <p:cond delay="0"/>
                                          </p:stCondLst>
                                        </p:cTn>
                                        <p:tgtEl>
                                          <p:spTgt spid="110">
                                            <p:txEl>
                                              <p:pRg st="0" end="0"/>
                                            </p:txEl>
                                          </p:spTgt>
                                        </p:tgtEl>
                                        <p:attrNameLst>
                                          <p:attrName>style.visibility</p:attrName>
                                        </p:attrNameLst>
                                      </p:cBhvr>
                                      <p:to>
                                        <p:strVal val="visible"/>
                                      </p:to>
                                    </p:set>
                                    <p:anim calcmode="lin" valueType="num">
                                      <p:cBhvr additive="repl">
                                        <p:cTn id="105" dur="500" fill="hold"/>
                                        <p:tgtEl>
                                          <p:spTgt spid="110">
                                            <p:txEl>
                                              <p:pRg st="0" end="0"/>
                                            </p:txEl>
                                          </p:spTgt>
                                        </p:tgtEl>
                                        <p:attrNameLst>
                                          <p:attrName>ppt_x</p:attrName>
                                        </p:attrNameLst>
                                      </p:cBhvr>
                                      <p:tavLst>
                                        <p:tav tm="0">
                                          <p:val>
                                            <p:strVal val="1+#ppt_w/2"/>
                                          </p:val>
                                        </p:tav>
                                        <p:tav tm="100000">
                                          <p:val>
                                            <p:strVal val="#ppt_x"/>
                                          </p:val>
                                        </p:tav>
                                      </p:tavLst>
                                    </p:anim>
                                    <p:anim calcmode="lin" valueType="num">
                                      <p:cBhvr additive="repl">
                                        <p:cTn id="106" dur="500" fill="hold"/>
                                        <p:tgtEl>
                                          <p:spTgt spid="110">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7" fill="hold">
                      <p:stCondLst>
                        <p:cond delay="indefinite"/>
                      </p:stCondLst>
                      <p:childTnLst>
                        <p:par>
                          <p:cTn id="108" fill="hold">
                            <p:stCondLst>
                              <p:cond delay="0"/>
                            </p:stCondLst>
                            <p:childTnLst>
                              <p:par>
                                <p:cTn id="109" nodeType="clickEffect" fill="hold" presetClass="entr" presetID="2" presetSubtype="2">
                                  <p:stCondLst>
                                    <p:cond delay="0"/>
                                  </p:stCondLst>
                                  <p:childTnLst>
                                    <p:set>
                                      <p:cBhvr>
                                        <p:cTn id="110" dur="1" fill="hold">
                                          <p:stCondLst>
                                            <p:cond delay="0"/>
                                          </p:stCondLst>
                                        </p:cTn>
                                        <p:tgtEl>
                                          <p:spTgt spid="110">
                                            <p:txEl>
                                              <p:pRg st="1" end="1"/>
                                            </p:txEl>
                                          </p:spTgt>
                                        </p:tgtEl>
                                        <p:attrNameLst>
                                          <p:attrName>style.visibility</p:attrName>
                                        </p:attrNameLst>
                                      </p:cBhvr>
                                      <p:to>
                                        <p:strVal val="visible"/>
                                      </p:to>
                                    </p:set>
                                    <p:anim calcmode="lin" valueType="num">
                                      <p:cBhvr additive="repl">
                                        <p:cTn id="111" dur="500" fill="hold"/>
                                        <p:tgtEl>
                                          <p:spTgt spid="110">
                                            <p:txEl>
                                              <p:pRg st="1" end="1"/>
                                            </p:txEl>
                                          </p:spTgt>
                                        </p:tgtEl>
                                        <p:attrNameLst>
                                          <p:attrName>ppt_x</p:attrName>
                                        </p:attrNameLst>
                                      </p:cBhvr>
                                      <p:tavLst>
                                        <p:tav tm="0">
                                          <p:val>
                                            <p:strVal val="1+#ppt_w/2"/>
                                          </p:val>
                                        </p:tav>
                                        <p:tav tm="100000">
                                          <p:val>
                                            <p:strVal val="#ppt_x"/>
                                          </p:val>
                                        </p:tav>
                                      </p:tavLst>
                                    </p:anim>
                                    <p:anim calcmode="lin" valueType="num">
                                      <p:cBhvr additive="repl">
                                        <p:cTn id="112" dur="500" fill="hold"/>
                                        <p:tgtEl>
                                          <p:spTgt spid="110">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13" fill="hold">
                      <p:stCondLst>
                        <p:cond delay="indefinite"/>
                      </p:stCondLst>
                      <p:childTnLst>
                        <p:par>
                          <p:cTn id="114" fill="hold">
                            <p:stCondLst>
                              <p:cond delay="0"/>
                            </p:stCondLst>
                            <p:childTnLst>
                              <p:par>
                                <p:cTn id="115" nodeType="clickEffect" fill="hold" presetClass="entr" presetID="2" presetSubtype="2">
                                  <p:stCondLst>
                                    <p:cond delay="0"/>
                                  </p:stCondLst>
                                  <p:childTnLst>
                                    <p:set>
                                      <p:cBhvr>
                                        <p:cTn id="116" dur="1" fill="hold">
                                          <p:stCondLst>
                                            <p:cond delay="0"/>
                                          </p:stCondLst>
                                        </p:cTn>
                                        <p:tgtEl>
                                          <p:spTgt spid="110">
                                            <p:txEl>
                                              <p:pRg st="2" end="2"/>
                                            </p:txEl>
                                          </p:spTgt>
                                        </p:tgtEl>
                                        <p:attrNameLst>
                                          <p:attrName>style.visibility</p:attrName>
                                        </p:attrNameLst>
                                      </p:cBhvr>
                                      <p:to>
                                        <p:strVal val="visible"/>
                                      </p:to>
                                    </p:set>
                                    <p:anim calcmode="lin" valueType="num">
                                      <p:cBhvr additive="repl">
                                        <p:cTn id="117" dur="500" fill="hold"/>
                                        <p:tgtEl>
                                          <p:spTgt spid="110">
                                            <p:txEl>
                                              <p:pRg st="2" end="2"/>
                                            </p:txEl>
                                          </p:spTgt>
                                        </p:tgtEl>
                                        <p:attrNameLst>
                                          <p:attrName>ppt_x</p:attrName>
                                        </p:attrNameLst>
                                      </p:cBhvr>
                                      <p:tavLst>
                                        <p:tav tm="0">
                                          <p:val>
                                            <p:strVal val="1+#ppt_w/2"/>
                                          </p:val>
                                        </p:tav>
                                        <p:tav tm="100000">
                                          <p:val>
                                            <p:strVal val="#ppt_x"/>
                                          </p:val>
                                        </p:tav>
                                      </p:tavLst>
                                    </p:anim>
                                    <p:anim calcmode="lin" valueType="num">
                                      <p:cBhvr additive="repl">
                                        <p:cTn id="118" dur="500" fill="hold"/>
                                        <p:tgtEl>
                                          <p:spTgt spid="110">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19" fill="hold">
                      <p:stCondLst>
                        <p:cond delay="indefinite"/>
                      </p:stCondLst>
                      <p:childTnLst>
                        <p:par>
                          <p:cTn id="120" fill="hold">
                            <p:stCondLst>
                              <p:cond delay="0"/>
                            </p:stCondLst>
                            <p:childTnLst>
                              <p:par>
                                <p:cTn id="121" nodeType="clickEffect" fill="hold" presetClass="entr" presetID="2" presetSubtype="2">
                                  <p:stCondLst>
                                    <p:cond delay="0"/>
                                  </p:stCondLst>
                                  <p:childTnLst>
                                    <p:set>
                                      <p:cBhvr>
                                        <p:cTn id="122" dur="1" fill="hold">
                                          <p:stCondLst>
                                            <p:cond delay="0"/>
                                          </p:stCondLst>
                                        </p:cTn>
                                        <p:tgtEl>
                                          <p:spTgt spid="110">
                                            <p:txEl>
                                              <p:pRg st="3" end="3"/>
                                            </p:txEl>
                                          </p:spTgt>
                                        </p:tgtEl>
                                        <p:attrNameLst>
                                          <p:attrName>style.visibility</p:attrName>
                                        </p:attrNameLst>
                                      </p:cBhvr>
                                      <p:to>
                                        <p:strVal val="visible"/>
                                      </p:to>
                                    </p:set>
                                    <p:anim calcmode="lin" valueType="num">
                                      <p:cBhvr additive="repl">
                                        <p:cTn id="123" dur="500" fill="hold"/>
                                        <p:tgtEl>
                                          <p:spTgt spid="110">
                                            <p:txEl>
                                              <p:pRg st="3" end="3"/>
                                            </p:txEl>
                                          </p:spTgt>
                                        </p:tgtEl>
                                        <p:attrNameLst>
                                          <p:attrName>ppt_x</p:attrName>
                                        </p:attrNameLst>
                                      </p:cBhvr>
                                      <p:tavLst>
                                        <p:tav tm="0">
                                          <p:val>
                                            <p:strVal val="1+#ppt_w/2"/>
                                          </p:val>
                                        </p:tav>
                                        <p:tav tm="100000">
                                          <p:val>
                                            <p:strVal val="#ppt_x"/>
                                          </p:val>
                                        </p:tav>
                                      </p:tavLst>
                                    </p:anim>
                                    <p:anim calcmode="lin" valueType="num">
                                      <p:cBhvr additive="repl">
                                        <p:cTn id="124" dur="500" fill="hold"/>
                                        <p:tgtEl>
                                          <p:spTgt spid="110">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125" fill="hold">
                      <p:stCondLst>
                        <p:cond delay="indefinite"/>
                      </p:stCondLst>
                      <p:childTnLst>
                        <p:par>
                          <p:cTn id="126" fill="hold">
                            <p:stCondLst>
                              <p:cond delay="0"/>
                            </p:stCondLst>
                            <p:childTnLst>
                              <p:par>
                                <p:cTn id="127" nodeType="clickEffect" fill="hold" presetClass="entr" presetID="2" presetSubtype="4">
                                  <p:stCondLst>
                                    <p:cond delay="0"/>
                                  </p:stCondLst>
                                  <p:childTnLst>
                                    <p:set>
                                      <p:cBhvr>
                                        <p:cTn id="128" dur="1" fill="hold">
                                          <p:stCondLst>
                                            <p:cond delay="0"/>
                                          </p:stCondLst>
                                        </p:cTn>
                                        <p:tgtEl>
                                          <p:spTgt spid="112"/>
                                        </p:tgtEl>
                                        <p:attrNameLst>
                                          <p:attrName>style.visibility</p:attrName>
                                        </p:attrNameLst>
                                      </p:cBhvr>
                                      <p:to>
                                        <p:strVal val="visible"/>
                                      </p:to>
                                    </p:set>
                                    <p:anim calcmode="lin" valueType="num">
                                      <p:cBhvr additive="repl">
                                        <p:cTn id="129" dur="500" fill="hold"/>
                                        <p:tgtEl>
                                          <p:spTgt spid="112"/>
                                        </p:tgtEl>
                                        <p:attrNameLst>
                                          <p:attrName>ppt_x</p:attrName>
                                        </p:attrNameLst>
                                      </p:cBhvr>
                                      <p:tavLst>
                                        <p:tav tm="0">
                                          <p:val>
                                            <p:strVal val="#ppt_x"/>
                                          </p:val>
                                        </p:tav>
                                        <p:tav tm="100000">
                                          <p:val>
                                            <p:strVal val="#ppt_x"/>
                                          </p:val>
                                        </p:tav>
                                      </p:tavLst>
                                    </p:anim>
                                    <p:anim calcmode="lin" valueType="num">
                                      <p:cBhvr additive="repl">
                                        <p:cTn id="130" dur="500" fill="hold"/>
                                        <p:tgtEl>
                                          <p:spTgt spid="1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3" name="4 - TextBox"/>
          <p:cNvSpPr/>
          <p:nvPr/>
        </p:nvSpPr>
        <p:spPr>
          <a:xfrm>
            <a:off x="179640" y="0"/>
            <a:ext cx="8784720" cy="43992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2300" spc="-1" strike="noStrike">
                <a:solidFill>
                  <a:srgbClr val="03495c"/>
                </a:solidFill>
                <a:latin typeface="Calibri"/>
              </a:rPr>
              <a:t>Κυλινδροκεφαλή</a:t>
            </a:r>
            <a:endParaRPr b="0" lang="en-US" sz="2300" spc="-1" strike="noStrike">
              <a:solidFill>
                <a:srgbClr val="000000"/>
              </a:solidFill>
              <a:latin typeface="Arial"/>
            </a:endParaRPr>
          </a:p>
        </p:txBody>
      </p:sp>
      <p:sp>
        <p:nvSpPr>
          <p:cNvPr id="114" name="8 - TextBox"/>
          <p:cNvSpPr/>
          <p:nvPr/>
        </p:nvSpPr>
        <p:spPr>
          <a:xfrm>
            <a:off x="395640" y="1007280"/>
            <a:ext cx="8496720" cy="2100960"/>
          </a:xfrm>
          <a:prstGeom prst="rect">
            <a:avLst/>
          </a:prstGeom>
          <a:noFill/>
          <a:ln w="0">
            <a:noFill/>
          </a:ln>
        </p:spPr>
        <p:style>
          <a:lnRef idx="0"/>
          <a:fillRef idx="0"/>
          <a:effectRef idx="0"/>
          <a:fontRef idx="minor"/>
        </p:style>
        <p:txBody>
          <a:bodyPr lIns="90000" rIns="90000" tIns="45000" bIns="45000" anchor="t">
            <a:spAutoFit/>
          </a:bodyPr>
          <a:p>
            <a:pPr>
              <a:lnSpc>
                <a:spcPct val="100000"/>
              </a:lnSpc>
              <a:spcAft>
                <a:spcPts val="1199"/>
              </a:spcAft>
            </a:pPr>
            <a:r>
              <a:rPr b="0" lang="el-GR" sz="1800" spc="-1" strike="noStrike">
                <a:solidFill>
                  <a:srgbClr val="000000"/>
                </a:solidFill>
                <a:latin typeface="Calibri"/>
              </a:rPr>
              <a:t>α. Από το σύστημα ψύξης.</a:t>
            </a:r>
            <a:endParaRPr b="0" lang="en-US" sz="1800" spc="-1" strike="noStrike">
              <a:solidFill>
                <a:srgbClr val="000000"/>
              </a:solidFill>
              <a:latin typeface="Arial"/>
            </a:endParaRPr>
          </a:p>
          <a:p>
            <a:pPr>
              <a:lnSpc>
                <a:spcPct val="100000"/>
              </a:lnSpc>
              <a:spcAft>
                <a:spcPts val="2999"/>
              </a:spcAft>
            </a:pPr>
            <a:r>
              <a:rPr b="0" lang="el-GR" sz="1800" spc="-1" strike="noStrike">
                <a:solidFill>
                  <a:srgbClr val="000000"/>
                </a:solidFill>
                <a:latin typeface="Calibri"/>
              </a:rPr>
              <a:t>        </a:t>
            </a:r>
            <a:r>
              <a:rPr b="0" lang="el-GR" sz="1800" spc="-1" strike="noStrike">
                <a:solidFill>
                  <a:srgbClr val="000000"/>
                </a:solidFill>
                <a:latin typeface="Calibri"/>
              </a:rPr>
              <a:t>Αν, ο κινητήρας είναι αερόψυκτος, έχει εξωτερικά πτερύγια για καλύτερη ψύξη.</a:t>
            </a:r>
            <a:endParaRPr b="0" lang="en-US" sz="1800" spc="-1" strike="noStrike">
              <a:solidFill>
                <a:srgbClr val="000000"/>
              </a:solidFill>
              <a:latin typeface="Arial"/>
            </a:endParaRPr>
          </a:p>
          <a:p>
            <a:pPr>
              <a:lnSpc>
                <a:spcPct val="100000"/>
              </a:lnSpc>
              <a:spcAft>
                <a:spcPts val="2999"/>
              </a:spcAft>
            </a:pPr>
            <a:r>
              <a:rPr b="0" lang="el-GR" sz="1800" spc="-1" strike="noStrike">
                <a:solidFill>
                  <a:srgbClr val="000000"/>
                </a:solidFill>
                <a:latin typeface="Calibri"/>
              </a:rPr>
              <a:t>β. Από τον αριθμό και τη θέση των βαλβίδων, κ.λπ., και</a:t>
            </a:r>
            <a:endParaRPr b="0" lang="en-US" sz="1800" spc="-1" strike="noStrike">
              <a:solidFill>
                <a:srgbClr val="000000"/>
              </a:solidFill>
              <a:latin typeface="Arial"/>
            </a:endParaRPr>
          </a:p>
          <a:p>
            <a:pPr>
              <a:lnSpc>
                <a:spcPct val="100000"/>
              </a:lnSpc>
              <a:spcAft>
                <a:spcPts val="1800"/>
              </a:spcAft>
            </a:pPr>
            <a:r>
              <a:rPr b="0" lang="el-GR" sz="1800" spc="-1" strike="noStrike">
                <a:solidFill>
                  <a:srgbClr val="000000"/>
                </a:solidFill>
                <a:latin typeface="Calibri"/>
              </a:rPr>
              <a:t>γ. Από τη διάταξη των κυλίνδρων</a:t>
            </a:r>
            <a:endParaRPr b="0" lang="en-US" sz="1800" spc="-1" strike="noStrike">
              <a:solidFill>
                <a:srgbClr val="000000"/>
              </a:solidFill>
              <a:latin typeface="Arial"/>
            </a:endParaRPr>
          </a:p>
        </p:txBody>
      </p:sp>
      <p:sp>
        <p:nvSpPr>
          <p:cNvPr id="115" name="5 - TextBox"/>
          <p:cNvSpPr/>
          <p:nvPr/>
        </p:nvSpPr>
        <p:spPr>
          <a:xfrm>
            <a:off x="467640" y="483480"/>
            <a:ext cx="5184360" cy="36396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0" lang="el-GR" sz="1800" spc="-1" strike="noStrike">
                <a:solidFill>
                  <a:srgbClr val="000000"/>
                </a:solidFill>
                <a:latin typeface="Calibri"/>
              </a:rPr>
              <a:t>Το σχήμα της κυλινδροκεφαλής εξαρτάται:</a:t>
            </a:r>
            <a:endParaRPr b="0" lang="en-US" sz="1800" spc="-1" strike="noStrike">
              <a:solidFill>
                <a:srgbClr val="000000"/>
              </a:solidFill>
              <a:latin typeface="Arial"/>
            </a:endParaRPr>
          </a:p>
        </p:txBody>
      </p:sp>
      <p:pic>
        <p:nvPicPr>
          <p:cNvPr id="116" name="Picture 2" descr="http://www.mototriti.gr/jpg/mtr/390/NEWS/cylhead-3.jpg"/>
          <p:cNvPicPr/>
          <p:nvPr/>
        </p:nvPicPr>
        <p:blipFill>
          <a:blip r:embed="rId1"/>
          <a:srcRect l="12958" t="0" r="8202" b="0"/>
          <a:stretch/>
        </p:blipFill>
        <p:spPr>
          <a:xfrm>
            <a:off x="5541840" y="2427840"/>
            <a:ext cx="3134160" cy="2232000"/>
          </a:xfrm>
          <a:prstGeom prst="rect">
            <a:avLst/>
          </a:prstGeom>
          <a:ln w="0">
            <a:noFill/>
          </a:ln>
        </p:spPr>
      </p:pic>
    </p:spTree>
  </p:cSld>
  <p:transition>
    <p:pull dir="rd"/>
  </p:transition>
  <p:timing>
    <p:tnLst>
      <p:par>
        <p:cTn id="131" dur="indefinite" restart="never" nodeType="tmRoot">
          <p:childTnLst>
            <p:seq>
              <p:cTn id="132" dur="indefinite" nodeType="mainSeq">
                <p:childTnLst>
                  <p:par>
                    <p:cTn id="133" fill="hold">
                      <p:stCondLst>
                        <p:cond delay="indefinite"/>
                      </p:stCondLst>
                      <p:childTnLst>
                        <p:par>
                          <p:cTn id="134" fill="hold">
                            <p:stCondLst>
                              <p:cond delay="0"/>
                            </p:stCondLst>
                            <p:childTnLst>
                              <p:par>
                                <p:cTn id="135" nodeType="clickEffect" fill="hold" presetClass="entr" presetID="2" presetSubtype="2">
                                  <p:stCondLst>
                                    <p:cond delay="0"/>
                                  </p:stCondLst>
                                  <p:childTnLst>
                                    <p:set>
                                      <p:cBhvr>
                                        <p:cTn id="136" dur="1" fill="hold">
                                          <p:stCondLst>
                                            <p:cond delay="0"/>
                                          </p:stCondLst>
                                        </p:cTn>
                                        <p:tgtEl>
                                          <p:spTgt spid="114">
                                            <p:txEl>
                                              <p:pRg st="0" end="0"/>
                                            </p:txEl>
                                          </p:spTgt>
                                        </p:tgtEl>
                                        <p:attrNameLst>
                                          <p:attrName>style.visibility</p:attrName>
                                        </p:attrNameLst>
                                      </p:cBhvr>
                                      <p:to>
                                        <p:strVal val="visible"/>
                                      </p:to>
                                    </p:set>
                                    <p:anim calcmode="lin" valueType="num">
                                      <p:cBhvr additive="repl">
                                        <p:cTn id="137" dur="500" fill="hold"/>
                                        <p:tgtEl>
                                          <p:spTgt spid="114">
                                            <p:txEl>
                                              <p:pRg st="0" end="0"/>
                                            </p:txEl>
                                          </p:spTgt>
                                        </p:tgtEl>
                                        <p:attrNameLst>
                                          <p:attrName>ppt_x</p:attrName>
                                        </p:attrNameLst>
                                      </p:cBhvr>
                                      <p:tavLst>
                                        <p:tav tm="0">
                                          <p:val>
                                            <p:strVal val="1+#ppt_w/2"/>
                                          </p:val>
                                        </p:tav>
                                        <p:tav tm="100000">
                                          <p:val>
                                            <p:strVal val="#ppt_x"/>
                                          </p:val>
                                        </p:tav>
                                      </p:tavLst>
                                    </p:anim>
                                    <p:anim calcmode="lin" valueType="num">
                                      <p:cBhvr additive="repl">
                                        <p:cTn id="138" dur="500" fill="hold"/>
                                        <p:tgtEl>
                                          <p:spTgt spid="114">
                                            <p:txEl>
                                              <p:pRg st="0" end="0"/>
                                            </p:txEl>
                                          </p:spTgt>
                                        </p:tgtEl>
                                        <p:attrNameLst>
                                          <p:attrName>ppt_y</p:attrName>
                                        </p:attrNameLst>
                                      </p:cBhvr>
                                      <p:tavLst>
                                        <p:tav tm="0">
                                          <p:val>
                                            <p:strVal val="#ppt_y"/>
                                          </p:val>
                                        </p:tav>
                                        <p:tav tm="100000">
                                          <p:val>
                                            <p:strVal val="#ppt_y"/>
                                          </p:val>
                                        </p:tav>
                                      </p:tavLst>
                                    </p:anim>
                                  </p:childTnLst>
                                </p:cTn>
                              </p:par>
                            </p:childTnLst>
                          </p:cTn>
                        </p:par>
                        <p:par>
                          <p:cTn id="139" fill="hold">
                            <p:stCondLst>
                              <p:cond delay="500"/>
                            </p:stCondLst>
                            <p:childTnLst>
                              <p:par>
                                <p:cTn id="140" nodeType="afterEffect" fill="hold" presetClass="entr" presetID="2" presetSubtype="2">
                                  <p:stCondLst>
                                    <p:cond delay="500"/>
                                  </p:stCondLst>
                                  <p:childTnLst>
                                    <p:set>
                                      <p:cBhvr>
                                        <p:cTn id="141" dur="1" fill="hold">
                                          <p:stCondLst>
                                            <p:cond delay="0"/>
                                          </p:stCondLst>
                                        </p:cTn>
                                        <p:tgtEl>
                                          <p:spTgt spid="114">
                                            <p:txEl>
                                              <p:pRg st="1" end="1"/>
                                            </p:txEl>
                                          </p:spTgt>
                                        </p:tgtEl>
                                        <p:attrNameLst>
                                          <p:attrName>style.visibility</p:attrName>
                                        </p:attrNameLst>
                                      </p:cBhvr>
                                      <p:to>
                                        <p:strVal val="visible"/>
                                      </p:to>
                                    </p:set>
                                    <p:anim calcmode="lin" valueType="num">
                                      <p:cBhvr additive="repl">
                                        <p:cTn id="142" dur="500" fill="hold"/>
                                        <p:tgtEl>
                                          <p:spTgt spid="114">
                                            <p:txEl>
                                              <p:pRg st="1" end="1"/>
                                            </p:txEl>
                                          </p:spTgt>
                                        </p:tgtEl>
                                        <p:attrNameLst>
                                          <p:attrName>ppt_x</p:attrName>
                                        </p:attrNameLst>
                                      </p:cBhvr>
                                      <p:tavLst>
                                        <p:tav tm="0">
                                          <p:val>
                                            <p:strVal val="1+#ppt_w/2"/>
                                          </p:val>
                                        </p:tav>
                                        <p:tav tm="100000">
                                          <p:val>
                                            <p:strVal val="#ppt_x"/>
                                          </p:val>
                                        </p:tav>
                                      </p:tavLst>
                                    </p:anim>
                                    <p:anim calcmode="lin" valueType="num">
                                      <p:cBhvr additive="repl">
                                        <p:cTn id="143" dur="500" fill="hold"/>
                                        <p:tgtEl>
                                          <p:spTgt spid="114">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44" fill="hold">
                      <p:stCondLst>
                        <p:cond delay="indefinite"/>
                      </p:stCondLst>
                      <p:childTnLst>
                        <p:par>
                          <p:cTn id="145" fill="hold">
                            <p:stCondLst>
                              <p:cond delay="0"/>
                            </p:stCondLst>
                            <p:childTnLst>
                              <p:par>
                                <p:cTn id="146" nodeType="clickEffect" fill="hold" presetClass="entr" presetID="2" presetSubtype="2">
                                  <p:stCondLst>
                                    <p:cond delay="0"/>
                                  </p:stCondLst>
                                  <p:childTnLst>
                                    <p:set>
                                      <p:cBhvr>
                                        <p:cTn id="147" dur="1" fill="hold">
                                          <p:stCondLst>
                                            <p:cond delay="0"/>
                                          </p:stCondLst>
                                        </p:cTn>
                                        <p:tgtEl>
                                          <p:spTgt spid="114">
                                            <p:txEl>
                                              <p:pRg st="2" end="2"/>
                                            </p:txEl>
                                          </p:spTgt>
                                        </p:tgtEl>
                                        <p:attrNameLst>
                                          <p:attrName>style.visibility</p:attrName>
                                        </p:attrNameLst>
                                      </p:cBhvr>
                                      <p:to>
                                        <p:strVal val="visible"/>
                                      </p:to>
                                    </p:set>
                                    <p:anim calcmode="lin" valueType="num">
                                      <p:cBhvr additive="repl">
                                        <p:cTn id="148" dur="500" fill="hold"/>
                                        <p:tgtEl>
                                          <p:spTgt spid="114">
                                            <p:txEl>
                                              <p:pRg st="2" end="2"/>
                                            </p:txEl>
                                          </p:spTgt>
                                        </p:tgtEl>
                                        <p:attrNameLst>
                                          <p:attrName>ppt_x</p:attrName>
                                        </p:attrNameLst>
                                      </p:cBhvr>
                                      <p:tavLst>
                                        <p:tav tm="0">
                                          <p:val>
                                            <p:strVal val="1+#ppt_w/2"/>
                                          </p:val>
                                        </p:tav>
                                        <p:tav tm="100000">
                                          <p:val>
                                            <p:strVal val="#ppt_x"/>
                                          </p:val>
                                        </p:tav>
                                      </p:tavLst>
                                    </p:anim>
                                    <p:anim calcmode="lin" valueType="num">
                                      <p:cBhvr additive="repl">
                                        <p:cTn id="149" dur="500" fill="hold"/>
                                        <p:tgtEl>
                                          <p:spTgt spid="114">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0" fill="hold">
                      <p:stCondLst>
                        <p:cond delay="indefinite"/>
                      </p:stCondLst>
                      <p:childTnLst>
                        <p:par>
                          <p:cTn id="151" fill="hold">
                            <p:stCondLst>
                              <p:cond delay="0"/>
                            </p:stCondLst>
                            <p:childTnLst>
                              <p:par>
                                <p:cTn id="152" nodeType="clickEffect" fill="hold" presetClass="entr" presetID="2" presetSubtype="2">
                                  <p:stCondLst>
                                    <p:cond delay="0"/>
                                  </p:stCondLst>
                                  <p:childTnLst>
                                    <p:set>
                                      <p:cBhvr>
                                        <p:cTn id="153" dur="1" fill="hold">
                                          <p:stCondLst>
                                            <p:cond delay="0"/>
                                          </p:stCondLst>
                                        </p:cTn>
                                        <p:tgtEl>
                                          <p:spTgt spid="114">
                                            <p:txEl>
                                              <p:pRg st="3" end="3"/>
                                            </p:txEl>
                                          </p:spTgt>
                                        </p:tgtEl>
                                        <p:attrNameLst>
                                          <p:attrName>style.visibility</p:attrName>
                                        </p:attrNameLst>
                                      </p:cBhvr>
                                      <p:to>
                                        <p:strVal val="visible"/>
                                      </p:to>
                                    </p:set>
                                    <p:anim calcmode="lin" valueType="num">
                                      <p:cBhvr additive="repl">
                                        <p:cTn id="154" dur="500" fill="hold"/>
                                        <p:tgtEl>
                                          <p:spTgt spid="114">
                                            <p:txEl>
                                              <p:pRg st="3" end="3"/>
                                            </p:txEl>
                                          </p:spTgt>
                                        </p:tgtEl>
                                        <p:attrNameLst>
                                          <p:attrName>ppt_x</p:attrName>
                                        </p:attrNameLst>
                                      </p:cBhvr>
                                      <p:tavLst>
                                        <p:tav tm="0">
                                          <p:val>
                                            <p:strVal val="1+#ppt_w/2"/>
                                          </p:val>
                                        </p:tav>
                                        <p:tav tm="100000">
                                          <p:val>
                                            <p:strVal val="#ppt_x"/>
                                          </p:val>
                                        </p:tav>
                                      </p:tavLst>
                                    </p:anim>
                                    <p:anim calcmode="lin" valueType="num">
                                      <p:cBhvr additive="repl">
                                        <p:cTn id="155" dur="500" fill="hold"/>
                                        <p:tgtEl>
                                          <p:spTgt spid="114">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name="Ροή">
  <a:themeElements>
    <a:clrScheme name="Ροή">
      <a:dk1>
        <a:srgbClr val="000000"/>
      </a:dk1>
      <a:lt1>
        <a:srgbClr val="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Ροή">
  <a:themeElements>
    <a:clrScheme name="Ροή">
      <a:dk1>
        <a:srgbClr val="000000"/>
      </a:dk1>
      <a:lt1>
        <a:srgbClr val="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Flow</Template>
  <TotalTime>546</TotalTime>
  <Application>LibreOffice/7.4.7.2$Linux_X86_64 LibreOffice_project/40$Build-2</Application>
  <AppVersion>15.0000</AppVersion>
  <Words>680</Words>
  <Paragraphs>70</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2015-09-27T16:42:25Z</dcterms:created>
  <dc:creator>xps</dc:creator>
  <dc:description/>
  <dc:language>en-US</dc:language>
  <cp:lastModifiedBy>xps</cp:lastModifiedBy>
  <dcterms:modified xsi:type="dcterms:W3CDTF">2016-01-04T18:12:26Z</dcterms:modified>
  <cp:revision>78</cp:revision>
  <dc:subject/>
  <dc:title>Μ.Ε.Κ.  Ι</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Προβολή στην οθόνη (16:9)</vt:lpwstr>
  </property>
  <property fmtid="{D5CDD505-2E9C-101B-9397-08002B2CF9AE}" pid="3" name="Slides">
    <vt:r8>13</vt:r8>
  </property>
</Properties>
</file>